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 id="259" r:id="rId4"/>
    <p:sldId id="262" r:id="rId5"/>
    <p:sldId id="264" r:id="rId6"/>
    <p:sldId id="276" r:id="rId7"/>
    <p:sldId id="280" r:id="rId8"/>
    <p:sldId id="270" r:id="rId9"/>
    <p:sldId id="279" r:id="rId10"/>
    <p:sldId id="277" r:id="rId11"/>
    <p:sldId id="281" r:id="rId12"/>
    <p:sldId id="260" r:id="rId13"/>
    <p:sldId id="282" r:id="rId14"/>
  </p:sldIdLst>
  <p:sldSz cx="6119813" cy="43195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E4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8052C7-F3FE-4E17-B926-F69DB85CA977}" v="5" dt="2026-07-10T08:40:23.419"/>
    <p1510:client id="{BEB1098F-FEED-5C5A-E2AD-B10D2194B7DE}" v="4" dt="2026-07-10T08:25:44.67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2" d="100"/>
          <a:sy n="122" d="100"/>
        </p:scale>
        <p:origin x="1483"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Allaway" userId="S::rallaway@hiltonspencer.org.uk::1ee26c9a-62a4-4d6f-8c16-3f976934fa9c" providerId="AD" clId="Web-{63395D6A-EA27-1C2C-E0F0-A774C8BFC2D3}"/>
    <pc:docChg chg="modSld">
      <pc:chgData name="Rachel Allaway" userId="S::rallaway@hiltonspencer.org.uk::1ee26c9a-62a4-4d6f-8c16-3f976934fa9c" providerId="AD" clId="Web-{63395D6A-EA27-1C2C-E0F0-A774C8BFC2D3}" dt="2026-07-03T07:23:17.111" v="73"/>
      <pc:docMkLst>
        <pc:docMk/>
      </pc:docMkLst>
      <pc:sldChg chg="modSp">
        <pc:chgData name="Rachel Allaway" userId="S::rallaway@hiltonspencer.org.uk::1ee26c9a-62a4-4d6f-8c16-3f976934fa9c" providerId="AD" clId="Web-{63395D6A-EA27-1C2C-E0F0-A774C8BFC2D3}" dt="2026-07-03T07:23:17.111" v="73"/>
        <pc:sldMkLst>
          <pc:docMk/>
          <pc:sldMk cId="191243481" sldId="259"/>
        </pc:sldMkLst>
        <pc:graphicFrameChg chg="mod modGraphic">
          <ac:chgData name="Rachel Allaway" userId="S::rallaway@hiltonspencer.org.uk::1ee26c9a-62a4-4d6f-8c16-3f976934fa9c" providerId="AD" clId="Web-{63395D6A-EA27-1C2C-E0F0-A774C8BFC2D3}" dt="2026-07-03T07:23:17.111" v="73"/>
          <ac:graphicFrameMkLst>
            <pc:docMk/>
            <pc:sldMk cId="191243481" sldId="259"/>
            <ac:graphicFrameMk id="10" creationId="{065D4AC4-7957-AA62-C1A0-FE4F2CF00CA3}"/>
          </ac:graphicFrameMkLst>
        </pc:graphicFrameChg>
      </pc:sldChg>
    </pc:docChg>
  </pc:docChgLst>
  <pc:docChgLst>
    <pc:chgData name="Rachel Allaway" userId="S::rallaway@hiltonspencer.org.uk::1ee26c9a-62a4-4d6f-8c16-3f976934fa9c" providerId="AD" clId="Web-{99138B1D-D9C6-7E03-B355-C4E3184A309E}"/>
    <pc:docChg chg="modSld">
      <pc:chgData name="Rachel Allaway" userId="S::rallaway@hiltonspencer.org.uk::1ee26c9a-62a4-4d6f-8c16-3f976934fa9c" providerId="AD" clId="Web-{99138B1D-D9C6-7E03-B355-C4E3184A309E}" dt="2026-06-26T08:40:00.248" v="310"/>
      <pc:docMkLst>
        <pc:docMk/>
      </pc:docMkLst>
      <pc:sldChg chg="modSp">
        <pc:chgData name="Rachel Allaway" userId="S::rallaway@hiltonspencer.org.uk::1ee26c9a-62a4-4d6f-8c16-3f976934fa9c" providerId="AD" clId="Web-{99138B1D-D9C6-7E03-B355-C4E3184A309E}" dt="2026-06-26T08:28:49.647" v="5"/>
        <pc:sldMkLst>
          <pc:docMk/>
          <pc:sldMk cId="191243481" sldId="259"/>
        </pc:sldMkLst>
        <pc:graphicFrameChg chg="mod modGraphic">
          <ac:chgData name="Rachel Allaway" userId="S::rallaway@hiltonspencer.org.uk::1ee26c9a-62a4-4d6f-8c16-3f976934fa9c" providerId="AD" clId="Web-{99138B1D-D9C6-7E03-B355-C4E3184A309E}" dt="2026-06-26T08:28:49.647" v="5"/>
          <ac:graphicFrameMkLst>
            <pc:docMk/>
            <pc:sldMk cId="191243481" sldId="259"/>
            <ac:graphicFrameMk id="10" creationId="{065D4AC4-7957-AA62-C1A0-FE4F2CF00CA3}"/>
          </ac:graphicFrameMkLst>
        </pc:graphicFrameChg>
      </pc:sldChg>
      <pc:sldChg chg="modSp">
        <pc:chgData name="Rachel Allaway" userId="S::rallaway@hiltonspencer.org.uk::1ee26c9a-62a4-4d6f-8c16-3f976934fa9c" providerId="AD" clId="Web-{99138B1D-D9C6-7E03-B355-C4E3184A309E}" dt="2026-06-26T08:35:35.052" v="273"/>
        <pc:sldMkLst>
          <pc:docMk/>
          <pc:sldMk cId="2755977508" sldId="262"/>
        </pc:sldMkLst>
        <pc:graphicFrameChg chg="mod modGraphic">
          <ac:chgData name="Rachel Allaway" userId="S::rallaway@hiltonspencer.org.uk::1ee26c9a-62a4-4d6f-8c16-3f976934fa9c" providerId="AD" clId="Web-{99138B1D-D9C6-7E03-B355-C4E3184A309E}" dt="2026-06-26T08:35:35.052" v="273"/>
          <ac:graphicFrameMkLst>
            <pc:docMk/>
            <pc:sldMk cId="2755977508" sldId="262"/>
            <ac:graphicFrameMk id="5" creationId="{BB7A6755-CF87-7230-570A-7309BBAF653F}"/>
          </ac:graphicFrameMkLst>
        </pc:graphicFrameChg>
      </pc:sldChg>
      <pc:sldChg chg="modSp">
        <pc:chgData name="Rachel Allaway" userId="S::rallaway@hiltonspencer.org.uk::1ee26c9a-62a4-4d6f-8c16-3f976934fa9c" providerId="AD" clId="Web-{99138B1D-D9C6-7E03-B355-C4E3184A309E}" dt="2026-06-26T08:34:25.659" v="203"/>
        <pc:sldMkLst>
          <pc:docMk/>
          <pc:sldMk cId="2212214201" sldId="264"/>
        </pc:sldMkLst>
        <pc:graphicFrameChg chg="mod modGraphic">
          <ac:chgData name="Rachel Allaway" userId="S::rallaway@hiltonspencer.org.uk::1ee26c9a-62a4-4d6f-8c16-3f976934fa9c" providerId="AD" clId="Web-{99138B1D-D9C6-7E03-B355-C4E3184A309E}" dt="2026-06-26T08:34:25.659" v="203"/>
          <ac:graphicFrameMkLst>
            <pc:docMk/>
            <pc:sldMk cId="2212214201" sldId="264"/>
            <ac:graphicFrameMk id="5" creationId="{F9BDBC17-CD2E-90F4-A5E7-9D45B87765A4}"/>
          </ac:graphicFrameMkLst>
        </pc:graphicFrameChg>
      </pc:sldChg>
      <pc:sldChg chg="modSp">
        <pc:chgData name="Rachel Allaway" userId="S::rallaway@hiltonspencer.org.uk::1ee26c9a-62a4-4d6f-8c16-3f976934fa9c" providerId="AD" clId="Web-{99138B1D-D9C6-7E03-B355-C4E3184A309E}" dt="2026-06-26T08:40:00.248" v="310"/>
        <pc:sldMkLst>
          <pc:docMk/>
          <pc:sldMk cId="3120658537" sldId="270"/>
        </pc:sldMkLst>
        <pc:graphicFrameChg chg="mod modGraphic">
          <ac:chgData name="Rachel Allaway" userId="S::rallaway@hiltonspencer.org.uk::1ee26c9a-62a4-4d6f-8c16-3f976934fa9c" providerId="AD" clId="Web-{99138B1D-D9C6-7E03-B355-C4E3184A309E}" dt="2026-06-26T08:40:00.248" v="310"/>
          <ac:graphicFrameMkLst>
            <pc:docMk/>
            <pc:sldMk cId="3120658537" sldId="270"/>
            <ac:graphicFrameMk id="2" creationId="{F06D8B73-1069-A20D-8F57-8B1AA064904F}"/>
          </ac:graphicFrameMkLst>
        </pc:graphicFrameChg>
      </pc:sldChg>
    </pc:docChg>
  </pc:docChgLst>
  <pc:docChgLst>
    <pc:chgData name="Rachel Allaway" userId="S::rallaway@hiltonspencer.org.uk::1ee26c9a-62a4-4d6f-8c16-3f976934fa9c" providerId="AD" clId="Web-{FB59E4F5-AAC8-7030-742A-FDD8D642991B}"/>
    <pc:docChg chg="modSld">
      <pc:chgData name="Rachel Allaway" userId="S::rallaway@hiltonspencer.org.uk::1ee26c9a-62a4-4d6f-8c16-3f976934fa9c" providerId="AD" clId="Web-{FB59E4F5-AAC8-7030-742A-FDD8D642991B}" dt="2026-07-03T08:27:40.729" v="1"/>
      <pc:docMkLst>
        <pc:docMk/>
      </pc:docMkLst>
      <pc:sldChg chg="modSp">
        <pc:chgData name="Rachel Allaway" userId="S::rallaway@hiltonspencer.org.uk::1ee26c9a-62a4-4d6f-8c16-3f976934fa9c" providerId="AD" clId="Web-{FB59E4F5-AAC8-7030-742A-FDD8D642991B}" dt="2026-07-03T08:27:40.729" v="1"/>
        <pc:sldMkLst>
          <pc:docMk/>
          <pc:sldMk cId="3120658537" sldId="270"/>
        </pc:sldMkLst>
        <pc:graphicFrameChg chg="mod modGraphic">
          <ac:chgData name="Rachel Allaway" userId="S::rallaway@hiltonspencer.org.uk::1ee26c9a-62a4-4d6f-8c16-3f976934fa9c" providerId="AD" clId="Web-{FB59E4F5-AAC8-7030-742A-FDD8D642991B}" dt="2026-07-03T08:27:40.729" v="1"/>
          <ac:graphicFrameMkLst>
            <pc:docMk/>
            <pc:sldMk cId="3120658537" sldId="270"/>
            <ac:graphicFrameMk id="2" creationId="{F06D8B73-1069-A20D-8F57-8B1AA064904F}"/>
          </ac:graphicFrameMkLst>
        </pc:graphicFrameChg>
      </pc:sldChg>
    </pc:docChg>
  </pc:docChgLst>
  <pc:docChgLst>
    <pc:chgData name="Rachel Allaway" userId="S::rallaway@hiltonspencer.org.uk::1ee26c9a-62a4-4d6f-8c16-3f976934fa9c" providerId="AD" clId="Web-{BEB1098F-FEED-5C5A-E2AD-B10D2194B7DE}"/>
    <pc:docChg chg="modSld">
      <pc:chgData name="Rachel Allaway" userId="S::rallaway@hiltonspencer.org.uk::1ee26c9a-62a4-4d6f-8c16-3f976934fa9c" providerId="AD" clId="Web-{BEB1098F-FEED-5C5A-E2AD-B10D2194B7DE}" dt="2026-07-10T08:25:44.679" v="3"/>
      <pc:docMkLst>
        <pc:docMk/>
      </pc:docMkLst>
      <pc:sldChg chg="modSp">
        <pc:chgData name="Rachel Allaway" userId="S::rallaway@hiltonspencer.org.uk::1ee26c9a-62a4-4d6f-8c16-3f976934fa9c" providerId="AD" clId="Web-{BEB1098F-FEED-5C5A-E2AD-B10D2194B7DE}" dt="2026-07-10T08:25:44.679" v="3"/>
        <pc:sldMkLst>
          <pc:docMk/>
          <pc:sldMk cId="3120658537" sldId="270"/>
        </pc:sldMkLst>
        <pc:graphicFrameChg chg="mod modGraphic">
          <ac:chgData name="Rachel Allaway" userId="S::rallaway@hiltonspencer.org.uk::1ee26c9a-62a4-4d6f-8c16-3f976934fa9c" providerId="AD" clId="Web-{BEB1098F-FEED-5C5A-E2AD-B10D2194B7DE}" dt="2026-07-10T08:25:44.679" v="3"/>
          <ac:graphicFrameMkLst>
            <pc:docMk/>
            <pc:sldMk cId="3120658537" sldId="270"/>
            <ac:graphicFrameMk id="2" creationId="{F06D8B73-1069-A20D-8F57-8B1AA064904F}"/>
          </ac:graphicFrameMkLst>
        </pc:graphicFrameChg>
      </pc:sldChg>
    </pc:docChg>
  </pc:docChgLst>
  <pc:docChgLst>
    <pc:chgData name="Rachel Allaway" userId="S::rallaway@hiltonspencer.org.uk::1ee26c9a-62a4-4d6f-8c16-3f976934fa9c" providerId="AD" clId="Web-{FD61F0C7-CBE1-AC7A-F01E-5264CDC36396}"/>
    <pc:docChg chg="modSld sldOrd">
      <pc:chgData name="Rachel Allaway" userId="S::rallaway@hiltonspencer.org.uk::1ee26c9a-62a4-4d6f-8c16-3f976934fa9c" providerId="AD" clId="Web-{FD61F0C7-CBE1-AC7A-F01E-5264CDC36396}" dt="2026-06-26T10:26:35.385" v="20"/>
      <pc:docMkLst>
        <pc:docMk/>
      </pc:docMkLst>
      <pc:sldChg chg="modSp">
        <pc:chgData name="Rachel Allaway" userId="S::rallaway@hiltonspencer.org.uk::1ee26c9a-62a4-4d6f-8c16-3f976934fa9c" providerId="AD" clId="Web-{FD61F0C7-CBE1-AC7A-F01E-5264CDC36396}" dt="2026-06-26T10:21:58.768" v="0"/>
        <pc:sldMkLst>
          <pc:docMk/>
          <pc:sldMk cId="191243481" sldId="259"/>
        </pc:sldMkLst>
        <pc:graphicFrameChg chg="modGraphic">
          <ac:chgData name="Rachel Allaway" userId="S::rallaway@hiltonspencer.org.uk::1ee26c9a-62a4-4d6f-8c16-3f976934fa9c" providerId="AD" clId="Web-{FD61F0C7-CBE1-AC7A-F01E-5264CDC36396}" dt="2026-06-26T10:21:58.768" v="0"/>
          <ac:graphicFrameMkLst>
            <pc:docMk/>
            <pc:sldMk cId="191243481" sldId="259"/>
            <ac:graphicFrameMk id="10" creationId="{065D4AC4-7957-AA62-C1A0-FE4F2CF00CA3}"/>
          </ac:graphicFrameMkLst>
        </pc:graphicFrameChg>
      </pc:sldChg>
      <pc:sldChg chg="modSp ord">
        <pc:chgData name="Rachel Allaway" userId="S::rallaway@hiltonspencer.org.uk::1ee26c9a-62a4-4d6f-8c16-3f976934fa9c" providerId="AD" clId="Web-{FD61F0C7-CBE1-AC7A-F01E-5264CDC36396}" dt="2026-06-26T10:26:12.088" v="18"/>
        <pc:sldMkLst>
          <pc:docMk/>
          <pc:sldMk cId="3356791903" sldId="260"/>
        </pc:sldMkLst>
        <pc:graphicFrameChg chg="mod modGraphic">
          <ac:chgData name="Rachel Allaway" userId="S::rallaway@hiltonspencer.org.uk::1ee26c9a-62a4-4d6f-8c16-3f976934fa9c" providerId="AD" clId="Web-{FD61F0C7-CBE1-AC7A-F01E-5264CDC36396}" dt="2026-06-26T10:23:36.755" v="16"/>
          <ac:graphicFrameMkLst>
            <pc:docMk/>
            <pc:sldMk cId="3356791903" sldId="260"/>
            <ac:graphicFrameMk id="5" creationId="{5A182FA8-E1AB-D63D-6ECD-2D907EE595F6}"/>
          </ac:graphicFrameMkLst>
        </pc:graphicFrameChg>
      </pc:sldChg>
      <pc:sldChg chg="modSp">
        <pc:chgData name="Rachel Allaway" userId="S::rallaway@hiltonspencer.org.uk::1ee26c9a-62a4-4d6f-8c16-3f976934fa9c" providerId="AD" clId="Web-{FD61F0C7-CBE1-AC7A-F01E-5264CDC36396}" dt="2026-06-26T10:22:10.925" v="2" actId="1076"/>
        <pc:sldMkLst>
          <pc:docMk/>
          <pc:sldMk cId="2755977508" sldId="262"/>
        </pc:sldMkLst>
        <pc:graphicFrameChg chg="mod modGraphic">
          <ac:chgData name="Rachel Allaway" userId="S::rallaway@hiltonspencer.org.uk::1ee26c9a-62a4-4d6f-8c16-3f976934fa9c" providerId="AD" clId="Web-{FD61F0C7-CBE1-AC7A-F01E-5264CDC36396}" dt="2026-06-26T10:22:10.925" v="2" actId="1076"/>
          <ac:graphicFrameMkLst>
            <pc:docMk/>
            <pc:sldMk cId="2755977508" sldId="262"/>
            <ac:graphicFrameMk id="5" creationId="{BB7A6755-CF87-7230-570A-7309BBAF653F}"/>
          </ac:graphicFrameMkLst>
        </pc:graphicFrameChg>
      </pc:sldChg>
      <pc:sldChg chg="modSp">
        <pc:chgData name="Rachel Allaway" userId="S::rallaway@hiltonspencer.org.uk::1ee26c9a-62a4-4d6f-8c16-3f976934fa9c" providerId="AD" clId="Web-{FD61F0C7-CBE1-AC7A-F01E-5264CDC36396}" dt="2026-06-26T10:22:17.284" v="3"/>
        <pc:sldMkLst>
          <pc:docMk/>
          <pc:sldMk cId="2212214201" sldId="264"/>
        </pc:sldMkLst>
        <pc:graphicFrameChg chg="modGraphic">
          <ac:chgData name="Rachel Allaway" userId="S::rallaway@hiltonspencer.org.uk::1ee26c9a-62a4-4d6f-8c16-3f976934fa9c" providerId="AD" clId="Web-{FD61F0C7-CBE1-AC7A-F01E-5264CDC36396}" dt="2026-06-26T10:22:17.284" v="3"/>
          <ac:graphicFrameMkLst>
            <pc:docMk/>
            <pc:sldMk cId="2212214201" sldId="264"/>
            <ac:graphicFrameMk id="5" creationId="{F9BDBC17-CD2E-90F4-A5E7-9D45B87765A4}"/>
          </ac:graphicFrameMkLst>
        </pc:graphicFrameChg>
      </pc:sldChg>
      <pc:sldChg chg="modSp">
        <pc:chgData name="Rachel Allaway" userId="S::rallaway@hiltonspencer.org.uk::1ee26c9a-62a4-4d6f-8c16-3f976934fa9c" providerId="AD" clId="Web-{FD61F0C7-CBE1-AC7A-F01E-5264CDC36396}" dt="2026-06-26T10:26:35.385" v="20"/>
        <pc:sldMkLst>
          <pc:docMk/>
          <pc:sldMk cId="3120658537" sldId="270"/>
        </pc:sldMkLst>
        <pc:graphicFrameChg chg="mod modGraphic">
          <ac:chgData name="Rachel Allaway" userId="S::rallaway@hiltonspencer.org.uk::1ee26c9a-62a4-4d6f-8c16-3f976934fa9c" providerId="AD" clId="Web-{FD61F0C7-CBE1-AC7A-F01E-5264CDC36396}" dt="2026-06-26T10:26:35.385" v="20"/>
          <ac:graphicFrameMkLst>
            <pc:docMk/>
            <pc:sldMk cId="3120658537" sldId="270"/>
            <ac:graphicFrameMk id="2" creationId="{F06D8B73-1069-A20D-8F57-8B1AA064904F}"/>
          </ac:graphicFrameMkLst>
        </pc:graphicFrameChg>
      </pc:sldChg>
    </pc:docChg>
  </pc:docChgLst>
  <pc:docChgLst>
    <pc:chgData name="Rachel Allaway" userId="1ee26c9a-62a4-4d6f-8c16-3f976934fa9c" providerId="ADAL" clId="{67C7E572-3DCA-4000-BA8D-2EA44C31F535}"/>
    <pc:docChg chg="undo custSel delSld modSld sldOrd">
      <pc:chgData name="Rachel Allaway" userId="1ee26c9a-62a4-4d6f-8c16-3f976934fa9c" providerId="ADAL" clId="{67C7E572-3DCA-4000-BA8D-2EA44C31F535}" dt="2026-07-10T09:45:57.334" v="5548" actId="20577"/>
      <pc:docMkLst>
        <pc:docMk/>
      </pc:docMkLst>
      <pc:sldChg chg="modSp mod">
        <pc:chgData name="Rachel Allaway" userId="1ee26c9a-62a4-4d6f-8c16-3f976934fa9c" providerId="ADAL" clId="{67C7E572-3DCA-4000-BA8D-2EA44C31F535}" dt="2026-07-03T07:29:01.550" v="1966" actId="207"/>
        <pc:sldMkLst>
          <pc:docMk/>
          <pc:sldMk cId="3049483886" sldId="258"/>
        </pc:sldMkLst>
        <pc:spChg chg="mod">
          <ac:chgData name="Rachel Allaway" userId="1ee26c9a-62a4-4d6f-8c16-3f976934fa9c" providerId="ADAL" clId="{67C7E572-3DCA-4000-BA8D-2EA44C31F535}" dt="2026-07-03T07:29:01.550" v="1966" actId="207"/>
          <ac:spMkLst>
            <pc:docMk/>
            <pc:sldMk cId="3049483886" sldId="258"/>
            <ac:spMk id="6" creationId="{E75BBE26-0E13-8E2A-5BAF-A450B00A85BD}"/>
          </ac:spMkLst>
        </pc:spChg>
      </pc:sldChg>
      <pc:sldChg chg="modSp mod">
        <pc:chgData name="Rachel Allaway" userId="1ee26c9a-62a4-4d6f-8c16-3f976934fa9c" providerId="ADAL" clId="{67C7E572-3DCA-4000-BA8D-2EA44C31F535}" dt="2026-07-03T07:24:27.560" v="1867" actId="14100"/>
        <pc:sldMkLst>
          <pc:docMk/>
          <pc:sldMk cId="191243481" sldId="259"/>
        </pc:sldMkLst>
        <pc:graphicFrameChg chg="mod modGraphic">
          <ac:chgData name="Rachel Allaway" userId="1ee26c9a-62a4-4d6f-8c16-3f976934fa9c" providerId="ADAL" clId="{67C7E572-3DCA-4000-BA8D-2EA44C31F535}" dt="2026-07-03T07:24:27.560" v="1867" actId="14100"/>
          <ac:graphicFrameMkLst>
            <pc:docMk/>
            <pc:sldMk cId="191243481" sldId="259"/>
            <ac:graphicFrameMk id="10" creationId="{065D4AC4-7957-AA62-C1A0-FE4F2CF00CA3}"/>
          </ac:graphicFrameMkLst>
        </pc:graphicFrameChg>
      </pc:sldChg>
      <pc:sldChg chg="modSp mod">
        <pc:chgData name="Rachel Allaway" userId="1ee26c9a-62a4-4d6f-8c16-3f976934fa9c" providerId="ADAL" clId="{67C7E572-3DCA-4000-BA8D-2EA44C31F535}" dt="2026-07-10T09:08:27.918" v="5197" actId="20577"/>
        <pc:sldMkLst>
          <pc:docMk/>
          <pc:sldMk cId="3356791903" sldId="260"/>
        </pc:sldMkLst>
        <pc:spChg chg="mod">
          <ac:chgData name="Rachel Allaway" userId="1ee26c9a-62a4-4d6f-8c16-3f976934fa9c" providerId="ADAL" clId="{67C7E572-3DCA-4000-BA8D-2EA44C31F535}" dt="2026-07-10T08:44:52.037" v="4345" actId="207"/>
          <ac:spMkLst>
            <pc:docMk/>
            <pc:sldMk cId="3356791903" sldId="260"/>
            <ac:spMk id="4" creationId="{5068A47E-05FA-E59E-E6B8-458180D7CF21}"/>
          </ac:spMkLst>
        </pc:spChg>
        <pc:graphicFrameChg chg="modGraphic">
          <ac:chgData name="Rachel Allaway" userId="1ee26c9a-62a4-4d6f-8c16-3f976934fa9c" providerId="ADAL" clId="{67C7E572-3DCA-4000-BA8D-2EA44C31F535}" dt="2026-07-10T09:08:27.918" v="5197" actId="20577"/>
          <ac:graphicFrameMkLst>
            <pc:docMk/>
            <pc:sldMk cId="3356791903" sldId="260"/>
            <ac:graphicFrameMk id="5" creationId="{5A182FA8-E1AB-D63D-6ECD-2D907EE595F6}"/>
          </ac:graphicFrameMkLst>
        </pc:graphicFrameChg>
      </pc:sldChg>
      <pc:sldChg chg="modSp mod">
        <pc:chgData name="Rachel Allaway" userId="1ee26c9a-62a4-4d6f-8c16-3f976934fa9c" providerId="ADAL" clId="{67C7E572-3DCA-4000-BA8D-2EA44C31F535}" dt="2026-07-03T07:26:15.435" v="1887" actId="14734"/>
        <pc:sldMkLst>
          <pc:docMk/>
          <pc:sldMk cId="2755977508" sldId="262"/>
        </pc:sldMkLst>
        <pc:graphicFrameChg chg="modGraphic">
          <ac:chgData name="Rachel Allaway" userId="1ee26c9a-62a4-4d6f-8c16-3f976934fa9c" providerId="ADAL" clId="{67C7E572-3DCA-4000-BA8D-2EA44C31F535}" dt="2026-07-03T07:26:15.435" v="1887" actId="14734"/>
          <ac:graphicFrameMkLst>
            <pc:docMk/>
            <pc:sldMk cId="2755977508" sldId="262"/>
            <ac:graphicFrameMk id="5" creationId="{BB7A6755-CF87-7230-570A-7309BBAF653F}"/>
          </ac:graphicFrameMkLst>
        </pc:graphicFrameChg>
      </pc:sldChg>
      <pc:sldChg chg="modSp mod">
        <pc:chgData name="Rachel Allaway" userId="1ee26c9a-62a4-4d6f-8c16-3f976934fa9c" providerId="ADAL" clId="{67C7E572-3DCA-4000-BA8D-2EA44C31F535}" dt="2026-07-03T07:37:33.394" v="2095" actId="20577"/>
        <pc:sldMkLst>
          <pc:docMk/>
          <pc:sldMk cId="2212214201" sldId="264"/>
        </pc:sldMkLst>
        <pc:graphicFrameChg chg="modGraphic">
          <ac:chgData name="Rachel Allaway" userId="1ee26c9a-62a4-4d6f-8c16-3f976934fa9c" providerId="ADAL" clId="{67C7E572-3DCA-4000-BA8D-2EA44C31F535}" dt="2026-07-03T07:37:33.394" v="2095" actId="20577"/>
          <ac:graphicFrameMkLst>
            <pc:docMk/>
            <pc:sldMk cId="2212214201" sldId="264"/>
            <ac:graphicFrameMk id="5" creationId="{F9BDBC17-CD2E-90F4-A5E7-9D45B87765A4}"/>
          </ac:graphicFrameMkLst>
        </pc:graphicFrameChg>
      </pc:sldChg>
      <pc:sldChg chg="modSp mod">
        <pc:chgData name="Rachel Allaway" userId="1ee26c9a-62a4-4d6f-8c16-3f976934fa9c" providerId="ADAL" clId="{67C7E572-3DCA-4000-BA8D-2EA44C31F535}" dt="2026-07-10T08:59:31.738" v="5070" actId="12"/>
        <pc:sldMkLst>
          <pc:docMk/>
          <pc:sldMk cId="3120658537" sldId="270"/>
        </pc:sldMkLst>
        <pc:spChg chg="mod">
          <ac:chgData name="Rachel Allaway" userId="1ee26c9a-62a4-4d6f-8c16-3f976934fa9c" providerId="ADAL" clId="{67C7E572-3DCA-4000-BA8D-2EA44C31F535}" dt="2026-07-03T07:50:55.881" v="2732" actId="403"/>
          <ac:spMkLst>
            <pc:docMk/>
            <pc:sldMk cId="3120658537" sldId="270"/>
            <ac:spMk id="4" creationId="{1CFA53F3-F0F5-4362-4434-1CA64B94EA7D}"/>
          </ac:spMkLst>
        </pc:spChg>
        <pc:graphicFrameChg chg="mod modGraphic">
          <ac:chgData name="Rachel Allaway" userId="1ee26c9a-62a4-4d6f-8c16-3f976934fa9c" providerId="ADAL" clId="{67C7E572-3DCA-4000-BA8D-2EA44C31F535}" dt="2026-07-10T08:59:31.738" v="5070" actId="12"/>
          <ac:graphicFrameMkLst>
            <pc:docMk/>
            <pc:sldMk cId="3120658537" sldId="270"/>
            <ac:graphicFrameMk id="2" creationId="{F06D8B73-1069-A20D-8F57-8B1AA064904F}"/>
          </ac:graphicFrameMkLst>
        </pc:graphicFrameChg>
      </pc:sldChg>
      <pc:sldChg chg="modSp mod ord">
        <pc:chgData name="Rachel Allaway" userId="1ee26c9a-62a4-4d6f-8c16-3f976934fa9c" providerId="ADAL" clId="{67C7E572-3DCA-4000-BA8D-2EA44C31F535}" dt="2026-07-10T08:59:53.060" v="5073" actId="12"/>
        <pc:sldMkLst>
          <pc:docMk/>
          <pc:sldMk cId="2883864405" sldId="276"/>
        </pc:sldMkLst>
        <pc:spChg chg="mod">
          <ac:chgData name="Rachel Allaway" userId="1ee26c9a-62a4-4d6f-8c16-3f976934fa9c" providerId="ADAL" clId="{67C7E572-3DCA-4000-BA8D-2EA44C31F535}" dt="2026-07-03T07:32:12.619" v="2001" actId="20577"/>
          <ac:spMkLst>
            <pc:docMk/>
            <pc:sldMk cId="2883864405" sldId="276"/>
            <ac:spMk id="4" creationId="{D9EC24E5-DBE8-47EA-B1DE-D1192E89143D}"/>
          </ac:spMkLst>
        </pc:spChg>
        <pc:graphicFrameChg chg="mod modGraphic">
          <ac:chgData name="Rachel Allaway" userId="1ee26c9a-62a4-4d6f-8c16-3f976934fa9c" providerId="ADAL" clId="{67C7E572-3DCA-4000-BA8D-2EA44C31F535}" dt="2026-07-10T08:59:53.060" v="5073" actId="12"/>
          <ac:graphicFrameMkLst>
            <pc:docMk/>
            <pc:sldMk cId="2883864405" sldId="276"/>
            <ac:graphicFrameMk id="2" creationId="{0C43063D-4996-8F50-39D2-9B3391C83F21}"/>
          </ac:graphicFrameMkLst>
        </pc:graphicFrameChg>
        <pc:picChg chg="mod">
          <ac:chgData name="Rachel Allaway" userId="1ee26c9a-62a4-4d6f-8c16-3f976934fa9c" providerId="ADAL" clId="{67C7E572-3DCA-4000-BA8D-2EA44C31F535}" dt="2026-07-10T08:26:59.385" v="3342" actId="1036"/>
          <ac:picMkLst>
            <pc:docMk/>
            <pc:sldMk cId="2883864405" sldId="276"/>
            <ac:picMk id="3" creationId="{37EF1091-D9E8-F50F-C469-7DA3DEDEB30C}"/>
          </ac:picMkLst>
        </pc:picChg>
      </pc:sldChg>
      <pc:sldChg chg="addSp delSp modSp mod">
        <pc:chgData name="Rachel Allaway" userId="1ee26c9a-62a4-4d6f-8c16-3f976934fa9c" providerId="ADAL" clId="{67C7E572-3DCA-4000-BA8D-2EA44C31F535}" dt="2026-07-10T08:59:20.768" v="5069" actId="1035"/>
        <pc:sldMkLst>
          <pc:docMk/>
          <pc:sldMk cId="2920400790" sldId="277"/>
        </pc:sldMkLst>
        <pc:graphicFrameChg chg="mod modGraphic">
          <ac:chgData name="Rachel Allaway" userId="1ee26c9a-62a4-4d6f-8c16-3f976934fa9c" providerId="ADAL" clId="{67C7E572-3DCA-4000-BA8D-2EA44C31F535}" dt="2026-07-10T08:59:18.771" v="5068" actId="12"/>
          <ac:graphicFrameMkLst>
            <pc:docMk/>
            <pc:sldMk cId="2920400790" sldId="277"/>
            <ac:graphicFrameMk id="2" creationId="{3E931EEE-F173-2C9E-A785-A1E6D92FD218}"/>
          </ac:graphicFrameMkLst>
        </pc:graphicFrameChg>
        <pc:picChg chg="add del mod">
          <ac:chgData name="Rachel Allaway" userId="1ee26c9a-62a4-4d6f-8c16-3f976934fa9c" providerId="ADAL" clId="{67C7E572-3DCA-4000-BA8D-2EA44C31F535}" dt="2026-07-10T08:59:20.768" v="5069" actId="1035"/>
          <ac:picMkLst>
            <pc:docMk/>
            <pc:sldMk cId="2920400790" sldId="277"/>
            <ac:picMk id="3" creationId="{4EEA956D-2CFF-5B2C-CD1B-06FDF2099C49}"/>
          </ac:picMkLst>
        </pc:picChg>
      </pc:sldChg>
      <pc:sldChg chg="modSp mod">
        <pc:chgData name="Rachel Allaway" userId="1ee26c9a-62a4-4d6f-8c16-3f976934fa9c" providerId="ADAL" clId="{67C7E572-3DCA-4000-BA8D-2EA44C31F535}" dt="2026-07-10T09:45:57.334" v="5548" actId="20577"/>
        <pc:sldMkLst>
          <pc:docMk/>
          <pc:sldMk cId="2342990309" sldId="279"/>
        </pc:sldMkLst>
        <pc:spChg chg="mod">
          <ac:chgData name="Rachel Allaway" userId="1ee26c9a-62a4-4d6f-8c16-3f976934fa9c" providerId="ADAL" clId="{67C7E572-3DCA-4000-BA8D-2EA44C31F535}" dt="2026-07-03T08:40:42.211" v="2856" actId="207"/>
          <ac:spMkLst>
            <pc:docMk/>
            <pc:sldMk cId="2342990309" sldId="279"/>
            <ac:spMk id="4" creationId="{8B81273D-DD87-FC26-8146-E3146E14EA0A}"/>
          </ac:spMkLst>
        </pc:spChg>
        <pc:graphicFrameChg chg="mod modGraphic">
          <ac:chgData name="Rachel Allaway" userId="1ee26c9a-62a4-4d6f-8c16-3f976934fa9c" providerId="ADAL" clId="{67C7E572-3DCA-4000-BA8D-2EA44C31F535}" dt="2026-07-10T09:45:57.334" v="5548" actId="20577"/>
          <ac:graphicFrameMkLst>
            <pc:docMk/>
            <pc:sldMk cId="2342990309" sldId="279"/>
            <ac:graphicFrameMk id="2" creationId="{A23EDBA3-037A-8AE3-8B85-52647205CE17}"/>
          </ac:graphicFrameMkLst>
        </pc:graphicFrameChg>
      </pc:sldChg>
      <pc:sldChg chg="modSp mod ord">
        <pc:chgData name="Rachel Allaway" userId="1ee26c9a-62a4-4d6f-8c16-3f976934fa9c" providerId="ADAL" clId="{67C7E572-3DCA-4000-BA8D-2EA44C31F535}" dt="2026-07-10T09:24:28.205" v="5480" actId="20577"/>
        <pc:sldMkLst>
          <pc:docMk/>
          <pc:sldMk cId="2785213763" sldId="280"/>
        </pc:sldMkLst>
        <pc:spChg chg="mod">
          <ac:chgData name="Rachel Allaway" userId="1ee26c9a-62a4-4d6f-8c16-3f976934fa9c" providerId="ADAL" clId="{67C7E572-3DCA-4000-BA8D-2EA44C31F535}" dt="2026-07-03T07:41:33.736" v="2462" actId="255"/>
          <ac:spMkLst>
            <pc:docMk/>
            <pc:sldMk cId="2785213763" sldId="280"/>
            <ac:spMk id="4" creationId="{6B8438F7-EDDB-C5FF-7697-50F2F97516D8}"/>
          </ac:spMkLst>
        </pc:spChg>
        <pc:graphicFrameChg chg="modGraphic">
          <ac:chgData name="Rachel Allaway" userId="1ee26c9a-62a4-4d6f-8c16-3f976934fa9c" providerId="ADAL" clId="{67C7E572-3DCA-4000-BA8D-2EA44C31F535}" dt="2026-07-10T09:24:28.205" v="5480" actId="20577"/>
          <ac:graphicFrameMkLst>
            <pc:docMk/>
            <pc:sldMk cId="2785213763" sldId="280"/>
            <ac:graphicFrameMk id="2" creationId="{C82F018C-0951-418E-8977-2D689B08EFE7}"/>
          </ac:graphicFrameMkLst>
        </pc:graphicFrameChg>
        <pc:picChg chg="mod">
          <ac:chgData name="Rachel Allaway" userId="1ee26c9a-62a4-4d6f-8c16-3f976934fa9c" providerId="ADAL" clId="{67C7E572-3DCA-4000-BA8D-2EA44C31F535}" dt="2026-07-03T07:31:34.745" v="1983" actId="1076"/>
          <ac:picMkLst>
            <pc:docMk/>
            <pc:sldMk cId="2785213763" sldId="280"/>
            <ac:picMk id="3" creationId="{22C4D1FA-EBAB-7881-2C31-25C4025A613E}"/>
          </ac:picMkLst>
        </pc:picChg>
      </pc:sldChg>
      <pc:sldChg chg="modSp mod">
        <pc:chgData name="Rachel Allaway" userId="1ee26c9a-62a4-4d6f-8c16-3f976934fa9c" providerId="ADAL" clId="{67C7E572-3DCA-4000-BA8D-2EA44C31F535}" dt="2026-07-10T09:09:35.990" v="5274" actId="20577"/>
        <pc:sldMkLst>
          <pc:docMk/>
          <pc:sldMk cId="3615766798" sldId="281"/>
        </pc:sldMkLst>
        <pc:graphicFrameChg chg="mod modGraphic">
          <ac:chgData name="Rachel Allaway" userId="1ee26c9a-62a4-4d6f-8c16-3f976934fa9c" providerId="ADAL" clId="{67C7E572-3DCA-4000-BA8D-2EA44C31F535}" dt="2026-07-10T09:09:35.990" v="5274" actId="20577"/>
          <ac:graphicFrameMkLst>
            <pc:docMk/>
            <pc:sldMk cId="3615766798" sldId="281"/>
            <ac:graphicFrameMk id="2" creationId="{ACEC9C72-475D-DB55-4F96-AE872D2F903D}"/>
          </ac:graphicFrameMkLst>
        </pc:graphicFrameChg>
      </pc:sldChg>
      <pc:sldChg chg="modSp mod ord">
        <pc:chgData name="Rachel Allaway" userId="1ee26c9a-62a4-4d6f-8c16-3f976934fa9c" providerId="ADAL" clId="{67C7E572-3DCA-4000-BA8D-2EA44C31F535}" dt="2026-07-10T09:07:53.453" v="5188" actId="20577"/>
        <pc:sldMkLst>
          <pc:docMk/>
          <pc:sldMk cId="4195045906" sldId="282"/>
        </pc:sldMkLst>
        <pc:spChg chg="mod">
          <ac:chgData name="Rachel Allaway" userId="1ee26c9a-62a4-4d6f-8c16-3f976934fa9c" providerId="ADAL" clId="{67C7E572-3DCA-4000-BA8D-2EA44C31F535}" dt="2026-07-10T08:45:08.759" v="4346" actId="207"/>
          <ac:spMkLst>
            <pc:docMk/>
            <pc:sldMk cId="4195045906" sldId="282"/>
            <ac:spMk id="4" creationId="{FE147253-B862-CB5F-A5DF-6B348F8979EC}"/>
          </ac:spMkLst>
        </pc:spChg>
        <pc:graphicFrameChg chg="modGraphic">
          <ac:chgData name="Rachel Allaway" userId="1ee26c9a-62a4-4d6f-8c16-3f976934fa9c" providerId="ADAL" clId="{67C7E572-3DCA-4000-BA8D-2EA44C31F535}" dt="2026-07-10T09:07:53.453" v="5188" actId="20577"/>
          <ac:graphicFrameMkLst>
            <pc:docMk/>
            <pc:sldMk cId="4195045906" sldId="282"/>
            <ac:graphicFrameMk id="2" creationId="{BC6654B0-0E6E-A238-C5F7-91DDE1BA8A64}"/>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8986" y="706933"/>
            <a:ext cx="5201841" cy="1503857"/>
          </a:xfrm>
        </p:spPr>
        <p:txBody>
          <a:bodyPr anchor="b"/>
          <a:lstStyle>
            <a:lvl1pPr algn="ctr">
              <a:defRPr sz="3779"/>
            </a:lvl1pPr>
          </a:lstStyle>
          <a:p>
            <a:r>
              <a:rPr lang="en-GB"/>
              <a:t>Click to edit Master title style</a:t>
            </a:r>
            <a:endParaRPr lang="en-US"/>
          </a:p>
        </p:txBody>
      </p:sp>
      <p:sp>
        <p:nvSpPr>
          <p:cNvPr id="3" name="Subtitle 2"/>
          <p:cNvSpPr>
            <a:spLocks noGrp="1"/>
          </p:cNvSpPr>
          <p:nvPr>
            <p:ph type="subTitle" idx="1"/>
          </p:nvPr>
        </p:nvSpPr>
        <p:spPr>
          <a:xfrm>
            <a:off x="764977" y="2268784"/>
            <a:ext cx="4589860" cy="1042900"/>
          </a:xfrm>
        </p:spPr>
        <p:txBody>
          <a:bodyPr/>
          <a:lstStyle>
            <a:lvl1pPr marL="0" indent="0" algn="ctr">
              <a:buNone/>
              <a:defRPr sz="1512"/>
            </a:lvl1pPr>
            <a:lvl2pPr marL="287990" indent="0" algn="ctr">
              <a:buNone/>
              <a:defRPr sz="1260"/>
            </a:lvl2pPr>
            <a:lvl3pPr marL="575981" indent="0" algn="ctr">
              <a:buNone/>
              <a:defRPr sz="1134"/>
            </a:lvl3pPr>
            <a:lvl4pPr marL="863971" indent="0" algn="ctr">
              <a:buNone/>
              <a:defRPr sz="1008"/>
            </a:lvl4pPr>
            <a:lvl5pPr marL="1151961" indent="0" algn="ctr">
              <a:buNone/>
              <a:defRPr sz="1008"/>
            </a:lvl5pPr>
            <a:lvl6pPr marL="1439951" indent="0" algn="ctr">
              <a:buNone/>
              <a:defRPr sz="1008"/>
            </a:lvl6pPr>
            <a:lvl7pPr marL="1727942" indent="0" algn="ctr">
              <a:buNone/>
              <a:defRPr sz="1008"/>
            </a:lvl7pPr>
            <a:lvl8pPr marL="2015932" indent="0" algn="ctr">
              <a:buNone/>
              <a:defRPr sz="1008"/>
            </a:lvl8pPr>
            <a:lvl9pPr marL="2303922" indent="0" algn="ctr">
              <a:buNone/>
              <a:defRPr sz="1008"/>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40188584-4114-2146-872C-B3F5720A8DA5}" type="datetimeFigureOut">
              <a:rPr lang="en-US" smtClean="0"/>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403730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40188584-4114-2146-872C-B3F5720A8DA5}" type="datetimeFigureOut">
              <a:rPr lang="en-US" smtClean="0"/>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3237110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17550" y="1076899"/>
            <a:ext cx="5278339" cy="1796828"/>
          </a:xfrm>
        </p:spPr>
        <p:txBody>
          <a:bodyPr anchor="b"/>
          <a:lstStyle>
            <a:lvl1pPr>
              <a:defRPr sz="3779"/>
            </a:lvl1pPr>
          </a:lstStyle>
          <a:p>
            <a:r>
              <a:rPr lang="en-GB"/>
              <a:t>Click to edit Master title style</a:t>
            </a:r>
            <a:endParaRPr lang="en-US"/>
          </a:p>
        </p:txBody>
      </p:sp>
      <p:sp>
        <p:nvSpPr>
          <p:cNvPr id="3" name="Text Placeholder 2"/>
          <p:cNvSpPr>
            <a:spLocks noGrp="1"/>
          </p:cNvSpPr>
          <p:nvPr>
            <p:ph type="body" idx="1"/>
          </p:nvPr>
        </p:nvSpPr>
        <p:spPr>
          <a:xfrm>
            <a:off x="417550" y="2890725"/>
            <a:ext cx="5278339" cy="944910"/>
          </a:xfrm>
        </p:spPr>
        <p:txBody>
          <a:bodyPr/>
          <a:lstStyle>
            <a:lvl1pPr marL="0" indent="0">
              <a:buNone/>
              <a:defRPr sz="1512">
                <a:solidFill>
                  <a:schemeClr val="tx1">
                    <a:tint val="82000"/>
                  </a:schemeClr>
                </a:solidFill>
              </a:defRPr>
            </a:lvl1pPr>
            <a:lvl2pPr marL="287990" indent="0">
              <a:buNone/>
              <a:defRPr sz="1260">
                <a:solidFill>
                  <a:schemeClr val="tx1">
                    <a:tint val="82000"/>
                  </a:schemeClr>
                </a:solidFill>
              </a:defRPr>
            </a:lvl2pPr>
            <a:lvl3pPr marL="575981" indent="0">
              <a:buNone/>
              <a:defRPr sz="1134">
                <a:solidFill>
                  <a:schemeClr val="tx1">
                    <a:tint val="82000"/>
                  </a:schemeClr>
                </a:solidFill>
              </a:defRPr>
            </a:lvl3pPr>
            <a:lvl4pPr marL="863971" indent="0">
              <a:buNone/>
              <a:defRPr sz="1008">
                <a:solidFill>
                  <a:schemeClr val="tx1">
                    <a:tint val="82000"/>
                  </a:schemeClr>
                </a:solidFill>
              </a:defRPr>
            </a:lvl4pPr>
            <a:lvl5pPr marL="1151961" indent="0">
              <a:buNone/>
              <a:defRPr sz="1008">
                <a:solidFill>
                  <a:schemeClr val="tx1">
                    <a:tint val="82000"/>
                  </a:schemeClr>
                </a:solidFill>
              </a:defRPr>
            </a:lvl5pPr>
            <a:lvl6pPr marL="1439951" indent="0">
              <a:buNone/>
              <a:defRPr sz="1008">
                <a:solidFill>
                  <a:schemeClr val="tx1">
                    <a:tint val="82000"/>
                  </a:schemeClr>
                </a:solidFill>
              </a:defRPr>
            </a:lvl6pPr>
            <a:lvl7pPr marL="1727942" indent="0">
              <a:buNone/>
              <a:defRPr sz="1008">
                <a:solidFill>
                  <a:schemeClr val="tx1">
                    <a:tint val="82000"/>
                  </a:schemeClr>
                </a:solidFill>
              </a:defRPr>
            </a:lvl7pPr>
            <a:lvl8pPr marL="2015932" indent="0">
              <a:buNone/>
              <a:defRPr sz="1008">
                <a:solidFill>
                  <a:schemeClr val="tx1">
                    <a:tint val="82000"/>
                  </a:schemeClr>
                </a:solidFill>
              </a:defRPr>
            </a:lvl8pPr>
            <a:lvl9pPr marL="2303922" indent="0">
              <a:buNone/>
              <a:defRPr sz="1008">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0188584-4114-2146-872C-B3F5720A8DA5}" type="datetimeFigureOut">
              <a:rPr lang="en-US" smtClean="0"/>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6466953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20737" y="1149890"/>
            <a:ext cx="2600921" cy="27407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3098155" y="1149890"/>
            <a:ext cx="2600921" cy="27407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40188584-4114-2146-872C-B3F5720A8DA5}" type="datetimeFigureOut">
              <a:rPr lang="en-US" smtClean="0"/>
              <a:t>7/10/2026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227660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1534" y="229979"/>
            <a:ext cx="5278339" cy="834921"/>
          </a:xfrm>
        </p:spPr>
        <p:txBody>
          <a:bodyPr/>
          <a:lstStyle/>
          <a:p>
            <a:r>
              <a:rPr lang="en-GB"/>
              <a:t>Click to edit Master title style</a:t>
            </a:r>
            <a:endParaRPr lang="en-US"/>
          </a:p>
        </p:txBody>
      </p:sp>
      <p:sp>
        <p:nvSpPr>
          <p:cNvPr id="3" name="Text Placeholder 2"/>
          <p:cNvSpPr>
            <a:spLocks noGrp="1"/>
          </p:cNvSpPr>
          <p:nvPr>
            <p:ph type="body" idx="1"/>
          </p:nvPr>
        </p:nvSpPr>
        <p:spPr>
          <a:xfrm>
            <a:off x="421535" y="1058899"/>
            <a:ext cx="2588967" cy="518950"/>
          </a:xfrm>
        </p:spPr>
        <p:txBody>
          <a:bodyPr anchor="b"/>
          <a:lstStyle>
            <a:lvl1pPr marL="0" indent="0">
              <a:buNone/>
              <a:defRPr sz="1512" b="1"/>
            </a:lvl1pPr>
            <a:lvl2pPr marL="287990" indent="0">
              <a:buNone/>
              <a:defRPr sz="1260" b="1"/>
            </a:lvl2pPr>
            <a:lvl3pPr marL="575981" indent="0">
              <a:buNone/>
              <a:defRPr sz="1134" b="1"/>
            </a:lvl3pPr>
            <a:lvl4pPr marL="863971" indent="0">
              <a:buNone/>
              <a:defRPr sz="1008" b="1"/>
            </a:lvl4pPr>
            <a:lvl5pPr marL="1151961" indent="0">
              <a:buNone/>
              <a:defRPr sz="1008" b="1"/>
            </a:lvl5pPr>
            <a:lvl6pPr marL="1439951" indent="0">
              <a:buNone/>
              <a:defRPr sz="1008" b="1"/>
            </a:lvl6pPr>
            <a:lvl7pPr marL="1727942" indent="0">
              <a:buNone/>
              <a:defRPr sz="1008" b="1"/>
            </a:lvl7pPr>
            <a:lvl8pPr marL="2015932" indent="0">
              <a:buNone/>
              <a:defRPr sz="1008" b="1"/>
            </a:lvl8pPr>
            <a:lvl9pPr marL="2303922" indent="0">
              <a:buNone/>
              <a:defRPr sz="1008" b="1"/>
            </a:lvl9pPr>
          </a:lstStyle>
          <a:p>
            <a:pPr lvl="0"/>
            <a:r>
              <a:rPr lang="en-GB"/>
              <a:t>Click to edit Master text styles</a:t>
            </a:r>
          </a:p>
        </p:txBody>
      </p:sp>
      <p:sp>
        <p:nvSpPr>
          <p:cNvPr id="4" name="Content Placeholder 3"/>
          <p:cNvSpPr>
            <a:spLocks noGrp="1"/>
          </p:cNvSpPr>
          <p:nvPr>
            <p:ph sz="half" idx="2"/>
          </p:nvPr>
        </p:nvSpPr>
        <p:spPr>
          <a:xfrm>
            <a:off x="421535" y="1577849"/>
            <a:ext cx="2588967" cy="23207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3098155" y="1058899"/>
            <a:ext cx="2601718" cy="518950"/>
          </a:xfrm>
        </p:spPr>
        <p:txBody>
          <a:bodyPr anchor="b"/>
          <a:lstStyle>
            <a:lvl1pPr marL="0" indent="0">
              <a:buNone/>
              <a:defRPr sz="1512" b="1"/>
            </a:lvl1pPr>
            <a:lvl2pPr marL="287990" indent="0">
              <a:buNone/>
              <a:defRPr sz="1260" b="1"/>
            </a:lvl2pPr>
            <a:lvl3pPr marL="575981" indent="0">
              <a:buNone/>
              <a:defRPr sz="1134" b="1"/>
            </a:lvl3pPr>
            <a:lvl4pPr marL="863971" indent="0">
              <a:buNone/>
              <a:defRPr sz="1008" b="1"/>
            </a:lvl4pPr>
            <a:lvl5pPr marL="1151961" indent="0">
              <a:buNone/>
              <a:defRPr sz="1008" b="1"/>
            </a:lvl5pPr>
            <a:lvl6pPr marL="1439951" indent="0">
              <a:buNone/>
              <a:defRPr sz="1008" b="1"/>
            </a:lvl6pPr>
            <a:lvl7pPr marL="1727942" indent="0">
              <a:buNone/>
              <a:defRPr sz="1008" b="1"/>
            </a:lvl7pPr>
            <a:lvl8pPr marL="2015932" indent="0">
              <a:buNone/>
              <a:defRPr sz="1008" b="1"/>
            </a:lvl8pPr>
            <a:lvl9pPr marL="2303922" indent="0">
              <a:buNone/>
              <a:defRPr sz="1008" b="1"/>
            </a:lvl9pPr>
          </a:lstStyle>
          <a:p>
            <a:pPr lvl="0"/>
            <a:r>
              <a:rPr lang="en-GB"/>
              <a:t>Click to edit Master text styles</a:t>
            </a:r>
          </a:p>
        </p:txBody>
      </p:sp>
      <p:sp>
        <p:nvSpPr>
          <p:cNvPr id="6" name="Content Placeholder 5"/>
          <p:cNvSpPr>
            <a:spLocks noGrp="1"/>
          </p:cNvSpPr>
          <p:nvPr>
            <p:ph sz="quarter" idx="4"/>
          </p:nvPr>
        </p:nvSpPr>
        <p:spPr>
          <a:xfrm>
            <a:off x="3098155" y="1577849"/>
            <a:ext cx="2601718" cy="23207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40188584-4114-2146-872C-B3F5720A8DA5}" type="datetimeFigureOut">
              <a:rPr lang="en-US" smtClean="0"/>
              <a:t>7/10/2026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80908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40188584-4114-2146-872C-B3F5720A8DA5}" type="datetimeFigureOut">
              <a:rPr lang="en-US" smtClean="0"/>
              <a:t>7/10/2026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740409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188584-4114-2146-872C-B3F5720A8DA5}" type="datetimeFigureOut">
              <a:rPr lang="en-US" smtClean="0"/>
              <a:t>7/10/2026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276572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1534" y="287972"/>
            <a:ext cx="1973799" cy="1007904"/>
          </a:xfrm>
        </p:spPr>
        <p:txBody>
          <a:bodyPr anchor="b"/>
          <a:lstStyle>
            <a:lvl1pPr>
              <a:defRPr sz="2016"/>
            </a:lvl1pPr>
          </a:lstStyle>
          <a:p>
            <a:r>
              <a:rPr lang="en-GB"/>
              <a:t>Click to edit Master title style</a:t>
            </a:r>
            <a:endParaRPr lang="en-US"/>
          </a:p>
        </p:txBody>
      </p:sp>
      <p:sp>
        <p:nvSpPr>
          <p:cNvPr id="3" name="Content Placeholder 2"/>
          <p:cNvSpPr>
            <a:spLocks noGrp="1"/>
          </p:cNvSpPr>
          <p:nvPr>
            <p:ph idx="1"/>
          </p:nvPr>
        </p:nvSpPr>
        <p:spPr>
          <a:xfrm>
            <a:off x="2601718" y="621942"/>
            <a:ext cx="3098155" cy="3069707"/>
          </a:xfrm>
        </p:spPr>
        <p:txBody>
          <a:bodyPr/>
          <a:lstStyle>
            <a:lvl1pPr>
              <a:defRPr sz="2016"/>
            </a:lvl1pPr>
            <a:lvl2pPr>
              <a:defRPr sz="1764"/>
            </a:lvl2pPr>
            <a:lvl3pPr>
              <a:defRPr sz="1512"/>
            </a:lvl3pPr>
            <a:lvl4pPr>
              <a:defRPr sz="1260"/>
            </a:lvl4pPr>
            <a:lvl5pPr>
              <a:defRPr sz="1260"/>
            </a:lvl5pPr>
            <a:lvl6pPr>
              <a:defRPr sz="1260"/>
            </a:lvl6pPr>
            <a:lvl7pPr>
              <a:defRPr sz="1260"/>
            </a:lvl7pPr>
            <a:lvl8pPr>
              <a:defRPr sz="1260"/>
            </a:lvl8pPr>
            <a:lvl9pPr>
              <a:defRPr sz="126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21534" y="1295877"/>
            <a:ext cx="1973799" cy="2400771"/>
          </a:xfrm>
        </p:spPr>
        <p:txBody>
          <a:bodyPr/>
          <a:lstStyle>
            <a:lvl1pPr marL="0" indent="0">
              <a:buNone/>
              <a:defRPr sz="1008"/>
            </a:lvl1pPr>
            <a:lvl2pPr marL="287990" indent="0">
              <a:buNone/>
              <a:defRPr sz="882"/>
            </a:lvl2pPr>
            <a:lvl3pPr marL="575981" indent="0">
              <a:buNone/>
              <a:defRPr sz="756"/>
            </a:lvl3pPr>
            <a:lvl4pPr marL="863971" indent="0">
              <a:buNone/>
              <a:defRPr sz="630"/>
            </a:lvl4pPr>
            <a:lvl5pPr marL="1151961" indent="0">
              <a:buNone/>
              <a:defRPr sz="630"/>
            </a:lvl5pPr>
            <a:lvl6pPr marL="1439951" indent="0">
              <a:buNone/>
              <a:defRPr sz="630"/>
            </a:lvl6pPr>
            <a:lvl7pPr marL="1727942" indent="0">
              <a:buNone/>
              <a:defRPr sz="630"/>
            </a:lvl7pPr>
            <a:lvl8pPr marL="2015932" indent="0">
              <a:buNone/>
              <a:defRPr sz="630"/>
            </a:lvl8pPr>
            <a:lvl9pPr marL="2303922" indent="0">
              <a:buNone/>
              <a:defRPr sz="630"/>
            </a:lvl9pPr>
          </a:lstStyle>
          <a:p>
            <a:pPr lvl="0"/>
            <a:r>
              <a:rPr lang="en-GB"/>
              <a:t>Click to edit Master text styles</a:t>
            </a:r>
          </a:p>
        </p:txBody>
      </p:sp>
      <p:sp>
        <p:nvSpPr>
          <p:cNvPr id="5" name="Date Placeholder 4"/>
          <p:cNvSpPr>
            <a:spLocks noGrp="1"/>
          </p:cNvSpPr>
          <p:nvPr>
            <p:ph type="dt" sz="half" idx="10"/>
          </p:nvPr>
        </p:nvSpPr>
        <p:spPr/>
        <p:txBody>
          <a:bodyPr/>
          <a:lstStyle/>
          <a:p>
            <a:fld id="{40188584-4114-2146-872C-B3F5720A8DA5}" type="datetimeFigureOut">
              <a:rPr lang="en-US" smtClean="0"/>
              <a:t>7/10/2026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675269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1534" y="287972"/>
            <a:ext cx="1973799" cy="1007904"/>
          </a:xfrm>
        </p:spPr>
        <p:txBody>
          <a:bodyPr anchor="b"/>
          <a:lstStyle>
            <a:lvl1pPr>
              <a:defRPr sz="2016"/>
            </a:lvl1pPr>
          </a:lstStyle>
          <a:p>
            <a:r>
              <a:rPr lang="en-GB"/>
              <a:t>Click to edit Master title style</a:t>
            </a:r>
            <a:endParaRPr lang="en-US"/>
          </a:p>
        </p:txBody>
      </p:sp>
      <p:sp>
        <p:nvSpPr>
          <p:cNvPr id="3" name="Picture Placeholder 2"/>
          <p:cNvSpPr>
            <a:spLocks noGrp="1" noChangeAspect="1"/>
          </p:cNvSpPr>
          <p:nvPr>
            <p:ph type="pic" idx="1"/>
          </p:nvPr>
        </p:nvSpPr>
        <p:spPr>
          <a:xfrm>
            <a:off x="2601718" y="621942"/>
            <a:ext cx="3098155" cy="3069707"/>
          </a:xfrm>
        </p:spPr>
        <p:txBody>
          <a:bodyPr anchor="t"/>
          <a:lstStyle>
            <a:lvl1pPr marL="0" indent="0">
              <a:buNone/>
              <a:defRPr sz="2016"/>
            </a:lvl1pPr>
            <a:lvl2pPr marL="287990" indent="0">
              <a:buNone/>
              <a:defRPr sz="1764"/>
            </a:lvl2pPr>
            <a:lvl3pPr marL="575981" indent="0">
              <a:buNone/>
              <a:defRPr sz="1512"/>
            </a:lvl3pPr>
            <a:lvl4pPr marL="863971" indent="0">
              <a:buNone/>
              <a:defRPr sz="1260"/>
            </a:lvl4pPr>
            <a:lvl5pPr marL="1151961" indent="0">
              <a:buNone/>
              <a:defRPr sz="1260"/>
            </a:lvl5pPr>
            <a:lvl6pPr marL="1439951" indent="0">
              <a:buNone/>
              <a:defRPr sz="1260"/>
            </a:lvl6pPr>
            <a:lvl7pPr marL="1727942" indent="0">
              <a:buNone/>
              <a:defRPr sz="1260"/>
            </a:lvl7pPr>
            <a:lvl8pPr marL="2015932" indent="0">
              <a:buNone/>
              <a:defRPr sz="1260"/>
            </a:lvl8pPr>
            <a:lvl9pPr marL="2303922" indent="0">
              <a:buNone/>
              <a:defRPr sz="1260"/>
            </a:lvl9pPr>
          </a:lstStyle>
          <a:p>
            <a:r>
              <a:rPr lang="en-GB"/>
              <a:t>Click icon to add picture</a:t>
            </a:r>
            <a:endParaRPr lang="en-US"/>
          </a:p>
        </p:txBody>
      </p:sp>
      <p:sp>
        <p:nvSpPr>
          <p:cNvPr id="4" name="Text Placeholder 3"/>
          <p:cNvSpPr>
            <a:spLocks noGrp="1"/>
          </p:cNvSpPr>
          <p:nvPr>
            <p:ph type="body" sz="half" idx="2"/>
          </p:nvPr>
        </p:nvSpPr>
        <p:spPr>
          <a:xfrm>
            <a:off x="421534" y="1295877"/>
            <a:ext cx="1973799" cy="2400771"/>
          </a:xfrm>
        </p:spPr>
        <p:txBody>
          <a:bodyPr/>
          <a:lstStyle>
            <a:lvl1pPr marL="0" indent="0">
              <a:buNone/>
              <a:defRPr sz="1008"/>
            </a:lvl1pPr>
            <a:lvl2pPr marL="287990" indent="0">
              <a:buNone/>
              <a:defRPr sz="882"/>
            </a:lvl2pPr>
            <a:lvl3pPr marL="575981" indent="0">
              <a:buNone/>
              <a:defRPr sz="756"/>
            </a:lvl3pPr>
            <a:lvl4pPr marL="863971" indent="0">
              <a:buNone/>
              <a:defRPr sz="630"/>
            </a:lvl4pPr>
            <a:lvl5pPr marL="1151961" indent="0">
              <a:buNone/>
              <a:defRPr sz="630"/>
            </a:lvl5pPr>
            <a:lvl6pPr marL="1439951" indent="0">
              <a:buNone/>
              <a:defRPr sz="630"/>
            </a:lvl6pPr>
            <a:lvl7pPr marL="1727942" indent="0">
              <a:buNone/>
              <a:defRPr sz="630"/>
            </a:lvl7pPr>
            <a:lvl8pPr marL="2015932" indent="0">
              <a:buNone/>
              <a:defRPr sz="630"/>
            </a:lvl8pPr>
            <a:lvl9pPr marL="2303922" indent="0">
              <a:buNone/>
              <a:defRPr sz="630"/>
            </a:lvl9pPr>
          </a:lstStyle>
          <a:p>
            <a:pPr lvl="0"/>
            <a:r>
              <a:rPr lang="en-GB"/>
              <a:t>Click to edit Master text styles</a:t>
            </a:r>
          </a:p>
        </p:txBody>
      </p:sp>
      <p:sp>
        <p:nvSpPr>
          <p:cNvPr id="5" name="Date Placeholder 4"/>
          <p:cNvSpPr>
            <a:spLocks noGrp="1"/>
          </p:cNvSpPr>
          <p:nvPr>
            <p:ph type="dt" sz="half" idx="10"/>
          </p:nvPr>
        </p:nvSpPr>
        <p:spPr/>
        <p:txBody>
          <a:bodyPr/>
          <a:lstStyle/>
          <a:p>
            <a:fld id="{40188584-4114-2146-872C-B3F5720A8DA5}" type="datetimeFigureOut">
              <a:rPr lang="en-US" smtClean="0"/>
              <a:t>7/10/2026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273091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40188584-4114-2146-872C-B3F5720A8DA5}" type="datetimeFigureOut">
              <a:rPr lang="en-US" smtClean="0"/>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2012371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379491" y="229978"/>
            <a:ext cx="1319585" cy="3660651"/>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20738" y="229978"/>
            <a:ext cx="3882256" cy="3660651"/>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40188584-4114-2146-872C-B3F5720A8DA5}" type="datetimeFigureOut">
              <a:rPr lang="en-US" smtClean="0"/>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a:p>
        </p:txBody>
      </p:sp>
    </p:spTree>
    <p:extLst>
      <p:ext uri="{BB962C8B-B14F-4D97-AF65-F5344CB8AC3E}">
        <p14:creationId xmlns:p14="http://schemas.microsoft.com/office/powerpoint/2010/main" val="1482345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0737" y="229979"/>
            <a:ext cx="5278339" cy="834921"/>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20737" y="1149890"/>
            <a:ext cx="5278339" cy="274073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20737" y="4003619"/>
            <a:ext cx="1376958" cy="229978"/>
          </a:xfrm>
          <a:prstGeom prst="rect">
            <a:avLst/>
          </a:prstGeom>
        </p:spPr>
        <p:txBody>
          <a:bodyPr vert="horz" lIns="91440" tIns="45720" rIns="91440" bIns="45720" rtlCol="0" anchor="ctr"/>
          <a:lstStyle>
            <a:lvl1pPr algn="l">
              <a:defRPr sz="756">
                <a:solidFill>
                  <a:schemeClr val="tx1">
                    <a:tint val="82000"/>
                  </a:schemeClr>
                </a:solidFill>
              </a:defRPr>
            </a:lvl1pPr>
          </a:lstStyle>
          <a:p>
            <a:fld id="{40188584-4114-2146-872C-B3F5720A8DA5}" type="datetimeFigureOut">
              <a:rPr lang="en-US" smtClean="0"/>
              <a:t>7/10/2026</a:t>
            </a:fld>
            <a:endParaRPr lang="en-US"/>
          </a:p>
        </p:txBody>
      </p:sp>
      <p:sp>
        <p:nvSpPr>
          <p:cNvPr id="5" name="Footer Placeholder 4"/>
          <p:cNvSpPr>
            <a:spLocks noGrp="1"/>
          </p:cNvSpPr>
          <p:nvPr>
            <p:ph type="ftr" sz="quarter" idx="3"/>
          </p:nvPr>
        </p:nvSpPr>
        <p:spPr>
          <a:xfrm>
            <a:off x="2027188" y="4003619"/>
            <a:ext cx="2065437" cy="229978"/>
          </a:xfrm>
          <a:prstGeom prst="rect">
            <a:avLst/>
          </a:prstGeom>
        </p:spPr>
        <p:txBody>
          <a:bodyPr vert="horz" lIns="91440" tIns="45720" rIns="91440" bIns="45720" rtlCol="0" anchor="ctr"/>
          <a:lstStyle>
            <a:lvl1pPr algn="ctr">
              <a:defRPr sz="756">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4322118" y="4003619"/>
            <a:ext cx="1376958" cy="229978"/>
          </a:xfrm>
          <a:prstGeom prst="rect">
            <a:avLst/>
          </a:prstGeom>
        </p:spPr>
        <p:txBody>
          <a:bodyPr vert="horz" lIns="91440" tIns="45720" rIns="91440" bIns="45720" rtlCol="0" anchor="ctr"/>
          <a:lstStyle>
            <a:lvl1pPr algn="r">
              <a:defRPr sz="756">
                <a:solidFill>
                  <a:schemeClr val="tx1">
                    <a:tint val="82000"/>
                  </a:schemeClr>
                </a:solidFill>
              </a:defRPr>
            </a:lvl1pPr>
          </a:lstStyle>
          <a:p>
            <a:fld id="{2690A8C1-0D60-A440-BB24-01B9C05B32CA}" type="slidenum">
              <a:rPr lang="en-US" smtClean="0"/>
              <a:t>‹#›</a:t>
            </a:fld>
            <a:endParaRPr lang="en-US"/>
          </a:p>
        </p:txBody>
      </p:sp>
    </p:spTree>
    <p:extLst>
      <p:ext uri="{BB962C8B-B14F-4D97-AF65-F5344CB8AC3E}">
        <p14:creationId xmlns:p14="http://schemas.microsoft.com/office/powerpoint/2010/main" val="35392440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575981" rtl="0" eaLnBrk="1" latinLnBrk="0" hangingPunct="1">
        <a:lnSpc>
          <a:spcPct val="90000"/>
        </a:lnSpc>
        <a:spcBef>
          <a:spcPct val="0"/>
        </a:spcBef>
        <a:buNone/>
        <a:defRPr sz="2772" kern="1200">
          <a:solidFill>
            <a:schemeClr val="tx1"/>
          </a:solidFill>
          <a:latin typeface="+mj-lt"/>
          <a:ea typeface="+mj-ea"/>
          <a:cs typeface="+mj-cs"/>
        </a:defRPr>
      </a:lvl1pPr>
    </p:titleStyle>
    <p:bodyStyle>
      <a:lvl1pPr marL="143995" indent="-143995" algn="l" defTabSz="575981" rtl="0" eaLnBrk="1" latinLnBrk="0" hangingPunct="1">
        <a:lnSpc>
          <a:spcPct val="90000"/>
        </a:lnSpc>
        <a:spcBef>
          <a:spcPts val="630"/>
        </a:spcBef>
        <a:buFont typeface="Arial" panose="020B0604020202020204" pitchFamily="34" charset="0"/>
        <a:buChar char="•"/>
        <a:defRPr sz="1764" kern="1200">
          <a:solidFill>
            <a:schemeClr val="tx1"/>
          </a:solidFill>
          <a:latin typeface="+mn-lt"/>
          <a:ea typeface="+mn-ea"/>
          <a:cs typeface="+mn-cs"/>
        </a:defRPr>
      </a:lvl1pPr>
      <a:lvl2pPr marL="431985" indent="-143995" algn="l" defTabSz="575981" rtl="0" eaLnBrk="1" latinLnBrk="0" hangingPunct="1">
        <a:lnSpc>
          <a:spcPct val="90000"/>
        </a:lnSpc>
        <a:spcBef>
          <a:spcPts val="315"/>
        </a:spcBef>
        <a:buFont typeface="Arial" panose="020B0604020202020204" pitchFamily="34" charset="0"/>
        <a:buChar char="•"/>
        <a:defRPr sz="1512" kern="1200">
          <a:solidFill>
            <a:schemeClr val="tx1"/>
          </a:solidFill>
          <a:latin typeface="+mn-lt"/>
          <a:ea typeface="+mn-ea"/>
          <a:cs typeface="+mn-cs"/>
        </a:defRPr>
      </a:lvl2pPr>
      <a:lvl3pPr marL="719976" indent="-143995" algn="l" defTabSz="575981" rtl="0" eaLnBrk="1" latinLnBrk="0" hangingPunct="1">
        <a:lnSpc>
          <a:spcPct val="90000"/>
        </a:lnSpc>
        <a:spcBef>
          <a:spcPts val="315"/>
        </a:spcBef>
        <a:buFont typeface="Arial" panose="020B0604020202020204" pitchFamily="34" charset="0"/>
        <a:buChar char="•"/>
        <a:defRPr sz="1260" kern="1200">
          <a:solidFill>
            <a:schemeClr val="tx1"/>
          </a:solidFill>
          <a:latin typeface="+mn-lt"/>
          <a:ea typeface="+mn-ea"/>
          <a:cs typeface="+mn-cs"/>
        </a:defRPr>
      </a:lvl3pPr>
      <a:lvl4pPr marL="1007966"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4pPr>
      <a:lvl5pPr marL="1295956"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5pPr>
      <a:lvl6pPr marL="158394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6pPr>
      <a:lvl7pPr marL="187193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7pPr>
      <a:lvl8pPr marL="215992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8pPr>
      <a:lvl9pPr marL="244791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9pPr>
    </p:bodyStyle>
    <p:otherStyle>
      <a:defPPr>
        <a:defRPr lang="en-US"/>
      </a:defPPr>
      <a:lvl1pPr marL="0" algn="l" defTabSz="575981" rtl="0" eaLnBrk="1" latinLnBrk="0" hangingPunct="1">
        <a:defRPr sz="1134" kern="1200">
          <a:solidFill>
            <a:schemeClr val="tx1"/>
          </a:solidFill>
          <a:latin typeface="+mn-lt"/>
          <a:ea typeface="+mn-ea"/>
          <a:cs typeface="+mn-cs"/>
        </a:defRPr>
      </a:lvl1pPr>
      <a:lvl2pPr marL="287990" algn="l" defTabSz="575981" rtl="0" eaLnBrk="1" latinLnBrk="0" hangingPunct="1">
        <a:defRPr sz="1134" kern="1200">
          <a:solidFill>
            <a:schemeClr val="tx1"/>
          </a:solidFill>
          <a:latin typeface="+mn-lt"/>
          <a:ea typeface="+mn-ea"/>
          <a:cs typeface="+mn-cs"/>
        </a:defRPr>
      </a:lvl2pPr>
      <a:lvl3pPr marL="575981" algn="l" defTabSz="575981" rtl="0" eaLnBrk="1" latinLnBrk="0" hangingPunct="1">
        <a:defRPr sz="1134" kern="1200">
          <a:solidFill>
            <a:schemeClr val="tx1"/>
          </a:solidFill>
          <a:latin typeface="+mn-lt"/>
          <a:ea typeface="+mn-ea"/>
          <a:cs typeface="+mn-cs"/>
        </a:defRPr>
      </a:lvl3pPr>
      <a:lvl4pPr marL="863971" algn="l" defTabSz="575981" rtl="0" eaLnBrk="1" latinLnBrk="0" hangingPunct="1">
        <a:defRPr sz="1134" kern="1200">
          <a:solidFill>
            <a:schemeClr val="tx1"/>
          </a:solidFill>
          <a:latin typeface="+mn-lt"/>
          <a:ea typeface="+mn-ea"/>
          <a:cs typeface="+mn-cs"/>
        </a:defRPr>
      </a:lvl4pPr>
      <a:lvl5pPr marL="1151961" algn="l" defTabSz="575981" rtl="0" eaLnBrk="1" latinLnBrk="0" hangingPunct="1">
        <a:defRPr sz="1134" kern="1200">
          <a:solidFill>
            <a:schemeClr val="tx1"/>
          </a:solidFill>
          <a:latin typeface="+mn-lt"/>
          <a:ea typeface="+mn-ea"/>
          <a:cs typeface="+mn-cs"/>
        </a:defRPr>
      </a:lvl5pPr>
      <a:lvl6pPr marL="1439951" algn="l" defTabSz="575981" rtl="0" eaLnBrk="1" latinLnBrk="0" hangingPunct="1">
        <a:defRPr sz="1134" kern="1200">
          <a:solidFill>
            <a:schemeClr val="tx1"/>
          </a:solidFill>
          <a:latin typeface="+mn-lt"/>
          <a:ea typeface="+mn-ea"/>
          <a:cs typeface="+mn-cs"/>
        </a:defRPr>
      </a:lvl6pPr>
      <a:lvl7pPr marL="1727942" algn="l" defTabSz="575981" rtl="0" eaLnBrk="1" latinLnBrk="0" hangingPunct="1">
        <a:defRPr sz="1134" kern="1200">
          <a:solidFill>
            <a:schemeClr val="tx1"/>
          </a:solidFill>
          <a:latin typeface="+mn-lt"/>
          <a:ea typeface="+mn-ea"/>
          <a:cs typeface="+mn-cs"/>
        </a:defRPr>
      </a:lvl7pPr>
      <a:lvl8pPr marL="2015932" algn="l" defTabSz="575981" rtl="0" eaLnBrk="1" latinLnBrk="0" hangingPunct="1">
        <a:defRPr sz="1134" kern="1200">
          <a:solidFill>
            <a:schemeClr val="tx1"/>
          </a:solidFill>
          <a:latin typeface="+mn-lt"/>
          <a:ea typeface="+mn-ea"/>
          <a:cs typeface="+mn-cs"/>
        </a:defRPr>
      </a:lvl8pPr>
      <a:lvl9pPr marL="2303922" algn="l" defTabSz="575981" rtl="0" eaLnBrk="1" latinLnBrk="0" hangingPunct="1">
        <a:defRPr sz="113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gov.uk/government/publications/pe-and-sport-premium-for-primary-schools" TargetMode="External"/><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hyperlink" Target="https://www.gov.uk/government/publications/pe-and-sport-premium-conditions-of-grant-2025-to-2026"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swimming.org/schools/" TargetMode="Externa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www.swimming.org/schools/" TargetMode="Externa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llage of children playing basketball&#10;&#10;AI-generated content may be incorrect.">
            <a:extLst>
              <a:ext uri="{FF2B5EF4-FFF2-40B4-BE49-F238E27FC236}">
                <a16:creationId xmlns:a16="http://schemas.microsoft.com/office/drawing/2014/main" id="{652499ED-E288-CEDF-2747-6811C7508FA6}"/>
              </a:ext>
            </a:extLst>
          </p:cNvPr>
          <p:cNvPicPr>
            <a:picLocks noChangeAspect="1"/>
          </p:cNvPicPr>
          <p:nvPr/>
        </p:nvPicPr>
        <p:blipFill>
          <a:blip r:embed="rId2"/>
          <a:stretch>
            <a:fillRect/>
          </a:stretch>
        </p:blipFill>
        <p:spPr>
          <a:xfrm>
            <a:off x="4333" y="0"/>
            <a:ext cx="6111146" cy="4319588"/>
          </a:xfrm>
          <a:prstGeom prst="rect">
            <a:avLst/>
          </a:prstGeom>
        </p:spPr>
      </p:pic>
    </p:spTree>
    <p:extLst>
      <p:ext uri="{BB962C8B-B14F-4D97-AF65-F5344CB8AC3E}">
        <p14:creationId xmlns:p14="http://schemas.microsoft.com/office/powerpoint/2010/main" val="15453576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C66DBE-18A7-A19C-92D3-CC996F629742}"/>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7CAAD77C-C201-D385-6F94-B57DFA3AC955}"/>
              </a:ext>
            </a:extLst>
          </p:cNvPr>
          <p:cNvPicPr>
            <a:picLocks noChangeAspect="1"/>
          </p:cNvPicPr>
          <p:nvPr/>
        </p:nvPicPr>
        <p:blipFill>
          <a:blip r:embed="rId2"/>
          <a:stretch>
            <a:fillRect/>
          </a:stretch>
        </p:blipFill>
        <p:spPr>
          <a:xfrm>
            <a:off x="0" y="-2948"/>
            <a:ext cx="6154057" cy="4325484"/>
          </a:xfrm>
          <a:prstGeom prst="rect">
            <a:avLst/>
          </a:prstGeom>
        </p:spPr>
      </p:pic>
      <p:sp>
        <p:nvSpPr>
          <p:cNvPr id="2" name="TextBox 1">
            <a:extLst>
              <a:ext uri="{FF2B5EF4-FFF2-40B4-BE49-F238E27FC236}">
                <a16:creationId xmlns:a16="http://schemas.microsoft.com/office/drawing/2014/main" id="{D74AD989-60DA-E3F8-4931-F4AB2DA34FC1}"/>
              </a:ext>
            </a:extLst>
          </p:cNvPr>
          <p:cNvSpPr txBox="1"/>
          <p:nvPr/>
        </p:nvSpPr>
        <p:spPr>
          <a:xfrm>
            <a:off x="241825" y="211597"/>
            <a:ext cx="3559359" cy="276999"/>
          </a:xfrm>
          <a:prstGeom prst="rect">
            <a:avLst/>
          </a:prstGeom>
          <a:noFill/>
        </p:spPr>
        <p:txBody>
          <a:bodyPr wrap="square" rtlCol="0">
            <a:spAutoFit/>
          </a:bodyPr>
          <a:lstStyle/>
          <a:p>
            <a:r>
              <a:rPr lang="en-US" sz="1200" b="1">
                <a:latin typeface="Calibri" panose="020F0502020204030204" pitchFamily="34" charset="0"/>
                <a:cs typeface="Calibri" panose="020F0502020204030204" pitchFamily="34" charset="0"/>
              </a:rPr>
              <a:t>PE and sport premium monitoring and tracking form</a:t>
            </a:r>
            <a:r>
              <a:rPr lang="en-GB" sz="1200" b="1">
                <a:latin typeface="Calibri" panose="020F0502020204030204" pitchFamily="34" charset="0"/>
                <a:cs typeface="Calibri" panose="020F0502020204030204" pitchFamily="34" charset="0"/>
              </a:rPr>
              <a:t> </a:t>
            </a:r>
            <a:endParaRPr lang="en-US" sz="1200" b="1">
              <a:latin typeface="Calibri" panose="020F0502020204030204" pitchFamily="34" charset="0"/>
              <a:cs typeface="Calibri" panose="020F0502020204030204" pitchFamily="34" charset="0"/>
            </a:endParaRPr>
          </a:p>
        </p:txBody>
      </p:sp>
      <p:sp>
        <p:nvSpPr>
          <p:cNvPr id="6" name="Text Box 2">
            <a:extLst>
              <a:ext uri="{FF2B5EF4-FFF2-40B4-BE49-F238E27FC236}">
                <a16:creationId xmlns:a16="http://schemas.microsoft.com/office/drawing/2014/main" id="{E75BBE26-0E13-8E2A-5BAF-A450B00A85BD}"/>
              </a:ext>
            </a:extLst>
          </p:cNvPr>
          <p:cNvSpPr txBox="1">
            <a:spLocks noChangeArrowheads="1"/>
          </p:cNvSpPr>
          <p:nvPr/>
        </p:nvSpPr>
        <p:spPr bwMode="auto">
          <a:xfrm>
            <a:off x="241825" y="693328"/>
            <a:ext cx="5787500" cy="778480"/>
          </a:xfrm>
          <a:prstGeom prst="rect">
            <a:avLst/>
          </a:prstGeom>
          <a:solidFill>
            <a:srgbClr val="FFFFFF"/>
          </a:solidFill>
          <a:ln w="9525">
            <a:solidFill>
              <a:schemeClr val="bg1"/>
            </a:solidFill>
            <a:miter lim="800000"/>
            <a:headEnd/>
            <a:tailEnd/>
          </a:ln>
        </p:spPr>
        <p:txBody>
          <a:bodyPr rot="0" vert="horz" wrap="square" lIns="91440" tIns="45720" rIns="91440" bIns="45720" anchor="t" anchorCtr="0">
            <a:noAutofit/>
          </a:bodyPr>
          <a:lstStyle/>
          <a:p>
            <a:pPr marL="73025" marR="312420">
              <a:lnSpc>
                <a:spcPct val="124000"/>
              </a:lnSpc>
              <a:spcBef>
                <a:spcPts val="5"/>
              </a:spcBef>
              <a:buNone/>
            </a:pPr>
            <a:r>
              <a:rPr lang="en-US" sz="850" b="1" dirty="0">
                <a:effectLst/>
                <a:latin typeface="Calibri" panose="020F0502020204030204" pitchFamily="34" charset="0"/>
                <a:ea typeface="Calibri" panose="020F0502020204030204" pitchFamily="34" charset="0"/>
                <a:cs typeface="Calibri" panose="020F0502020204030204" pitchFamily="34" charset="0"/>
              </a:rPr>
              <a:t>Useful Links:</a:t>
            </a:r>
            <a:endParaRPr lang="en-GB" sz="850" b="1" dirty="0">
              <a:latin typeface="Calibri" panose="020F0502020204030204" pitchFamily="34" charset="0"/>
              <a:ea typeface="Calibri" panose="020F0502020204030204" pitchFamily="34" charset="0"/>
              <a:cs typeface="Calibri" panose="020F0502020204030204" pitchFamily="34" charset="0"/>
            </a:endParaRPr>
          </a:p>
          <a:p>
            <a:pPr marL="244475" marR="312420" indent="-171450">
              <a:lnSpc>
                <a:spcPct val="124000"/>
              </a:lnSpc>
              <a:spcBef>
                <a:spcPts val="5"/>
              </a:spcBef>
              <a:buFont typeface="Arial" panose="020B0604020202020204" pitchFamily="34" charset="0"/>
              <a:buChar char="•"/>
            </a:pPr>
            <a:r>
              <a:rPr lang="en-GB" sz="900" dirty="0">
                <a:latin typeface="Calibri" panose="020F0502020204030204" pitchFamily="34" charset="0"/>
                <a:cs typeface="Calibri" panose="020F0502020204030204" pitchFamily="34" charset="0"/>
                <a:hlinkClick r:id="rId3"/>
              </a:rPr>
              <a:t>PE and sport premium for primary schools - GOV.UK</a:t>
            </a:r>
            <a:endParaRPr lang="en-GB" sz="900" dirty="0">
              <a:latin typeface="Calibri" panose="020F0502020204030204" pitchFamily="34" charset="0"/>
              <a:cs typeface="Calibri" panose="020F0502020204030204" pitchFamily="34" charset="0"/>
            </a:endParaRPr>
          </a:p>
          <a:p>
            <a:pPr marL="244475" marR="312420" indent="-171450">
              <a:lnSpc>
                <a:spcPct val="124000"/>
              </a:lnSpc>
              <a:spcBef>
                <a:spcPts val="5"/>
              </a:spcBef>
              <a:buFont typeface="Arial" panose="020B0604020202020204" pitchFamily="34" charset="0"/>
              <a:buChar char="•"/>
            </a:pPr>
            <a:r>
              <a:rPr lang="en-GB" sz="900" dirty="0">
                <a:latin typeface="Calibri" panose="020F0502020204030204" pitchFamily="34" charset="0"/>
                <a:cs typeface="Calibri" panose="020F0502020204030204" pitchFamily="34" charset="0"/>
                <a:hlinkClick r:id="rId4"/>
              </a:rPr>
              <a:t>PE and sport premium: conditions of grant 2025 to 2026 - GOV.UK</a:t>
            </a:r>
            <a:endParaRPr lang="en-GB" sz="900" dirty="0">
              <a:latin typeface="Calibri" panose="020F0502020204030204" pitchFamily="34" charset="0"/>
              <a:cs typeface="Calibri" panose="020F0502020204030204" pitchFamily="34" charset="0"/>
            </a:endParaRPr>
          </a:p>
          <a:p>
            <a:pPr marL="244475" marR="312420" indent="-171450">
              <a:lnSpc>
                <a:spcPct val="124000"/>
              </a:lnSpc>
              <a:spcBef>
                <a:spcPts val="5"/>
              </a:spcBef>
              <a:buFont typeface="Arial" panose="020B0604020202020204" pitchFamily="34" charset="0"/>
              <a:buChar char="•"/>
            </a:pPr>
            <a:endParaRPr lang="en-GB" sz="900" dirty="0">
              <a:effectLst/>
              <a:latin typeface="Calibri" panose="020F0502020204030204" pitchFamily="34" charset="0"/>
              <a:ea typeface="Calibri" panose="020F0502020204030204" pitchFamily="34" charset="0"/>
              <a:cs typeface="Calibri" panose="020F0502020204030204" pitchFamily="34" charset="0"/>
            </a:endParaRPr>
          </a:p>
          <a:p>
            <a:pPr marL="244475" marR="312420" indent="-171450">
              <a:lnSpc>
                <a:spcPct val="124000"/>
              </a:lnSpc>
              <a:spcBef>
                <a:spcPts val="5"/>
              </a:spcBef>
              <a:buFont typeface="Arial" panose="020B0604020202020204" pitchFamily="34" charset="0"/>
              <a:buChar char="•"/>
            </a:pPr>
            <a:endParaRPr lang="en-GB" sz="900" dirty="0">
              <a:latin typeface="Calibri" panose="020F0502020204030204" pitchFamily="34" charset="0"/>
              <a:ea typeface="Calibri" panose="020F0502020204030204" pitchFamily="34" charset="0"/>
              <a:cs typeface="Calibri" panose="020F0502020204030204" pitchFamily="34" charset="0"/>
            </a:endParaRPr>
          </a:p>
          <a:p>
            <a:pPr>
              <a:lnSpc>
                <a:spcPct val="124000"/>
              </a:lnSpc>
            </a:pPr>
            <a:r>
              <a:rPr lang="en-US" sz="1050" b="1" u="sng" dirty="0">
                <a:latin typeface="SassoonPrimaryType" pitchFamily="2" charset="0"/>
                <a:cs typeface="Calibri" panose="020F0502020204030204" pitchFamily="34" charset="0"/>
              </a:rPr>
              <a:t>PE and sports premium key indicators:</a:t>
            </a:r>
          </a:p>
          <a:p>
            <a:pPr>
              <a:lnSpc>
                <a:spcPct val="124000"/>
              </a:lnSpc>
            </a:pPr>
            <a:r>
              <a:rPr lang="en-US" sz="1050" dirty="0">
                <a:solidFill>
                  <a:srgbClr val="FF0000"/>
                </a:solidFill>
                <a:latin typeface="SassoonPrimaryType" pitchFamily="2" charset="0"/>
                <a:cs typeface="Calibri" panose="020F0502020204030204" pitchFamily="34" charset="0"/>
              </a:rPr>
              <a:t>1. Increasing confidence, knowledge and skills of all staff in teaching PE and sporting activities </a:t>
            </a:r>
            <a:r>
              <a:rPr lang="en-US" sz="1050" dirty="0" err="1">
                <a:solidFill>
                  <a:srgbClr val="FF0000"/>
                </a:solidFill>
                <a:latin typeface="SassoonPrimaryType" pitchFamily="2" charset="0"/>
                <a:cs typeface="Calibri" panose="020F0502020204030204" pitchFamily="34" charset="0"/>
              </a:rPr>
              <a:t>prioritising</a:t>
            </a:r>
            <a:r>
              <a:rPr lang="en-US" sz="1050" dirty="0">
                <a:solidFill>
                  <a:srgbClr val="FF0000"/>
                </a:solidFill>
                <a:latin typeface="SassoonPrimaryType" pitchFamily="2" charset="0"/>
                <a:cs typeface="Calibri" panose="020F0502020204030204" pitchFamily="34" charset="0"/>
              </a:rPr>
              <a:t> CPD and training where needed.</a:t>
            </a:r>
          </a:p>
          <a:p>
            <a:pPr>
              <a:lnSpc>
                <a:spcPct val="124000"/>
              </a:lnSpc>
            </a:pPr>
            <a:r>
              <a:rPr lang="en-US" sz="1050" dirty="0">
                <a:solidFill>
                  <a:srgbClr val="FFC000"/>
                </a:solidFill>
                <a:latin typeface="SassoonPrimaryType" pitchFamily="2" charset="0"/>
                <a:cs typeface="Calibri" panose="020F0502020204030204" pitchFamily="34" charset="0"/>
              </a:rPr>
              <a:t>2. Increasing engagement of all pupils in regular physical activity and sporting activities</a:t>
            </a:r>
          </a:p>
          <a:p>
            <a:pPr>
              <a:lnSpc>
                <a:spcPct val="124000"/>
              </a:lnSpc>
            </a:pPr>
            <a:r>
              <a:rPr lang="en-US" sz="1050" dirty="0">
                <a:solidFill>
                  <a:srgbClr val="00B050"/>
                </a:solidFill>
                <a:latin typeface="SassoonPrimaryType" pitchFamily="2" charset="0"/>
                <a:cs typeface="Calibri" panose="020F0502020204030204" pitchFamily="34" charset="0"/>
              </a:rPr>
              <a:t>3. Raising the profile of PE and sport across the school, to support whole school improvement</a:t>
            </a:r>
          </a:p>
          <a:p>
            <a:pPr>
              <a:lnSpc>
                <a:spcPct val="124000"/>
              </a:lnSpc>
            </a:pPr>
            <a:r>
              <a:rPr lang="en-US" sz="1050" dirty="0">
                <a:solidFill>
                  <a:srgbClr val="0070C0"/>
                </a:solidFill>
                <a:latin typeface="SassoonPrimaryType" pitchFamily="2" charset="0"/>
                <a:cs typeface="Calibri" panose="020F0502020204030204" pitchFamily="34" charset="0"/>
              </a:rPr>
              <a:t>4. Offer a broader and more equal experience of a range of sports and physical activities to all pupils and ensure equal access to sport for boys and girls</a:t>
            </a:r>
          </a:p>
          <a:p>
            <a:pPr>
              <a:lnSpc>
                <a:spcPct val="124000"/>
              </a:lnSpc>
            </a:pPr>
            <a:r>
              <a:rPr lang="en-US" sz="1050" dirty="0">
                <a:solidFill>
                  <a:srgbClr val="7030A0"/>
                </a:solidFill>
                <a:latin typeface="SassoonPrimaryType" pitchFamily="2" charset="0"/>
                <a:cs typeface="Calibri" panose="020F0502020204030204" pitchFamily="34" charset="0"/>
              </a:rPr>
              <a:t>5. Increasing participation in competitive sport</a:t>
            </a:r>
          </a:p>
          <a:p>
            <a:pPr marL="244475" marR="312420" indent="-171450">
              <a:lnSpc>
                <a:spcPct val="124000"/>
              </a:lnSpc>
              <a:spcBef>
                <a:spcPts val="5"/>
              </a:spcBef>
              <a:buFont typeface="Arial" panose="020B0604020202020204" pitchFamily="34" charset="0"/>
              <a:buChar char="•"/>
            </a:pPr>
            <a:endParaRPr lang="en-GB" sz="85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49483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D0551-469A-DEBD-2409-100B2C306D33}"/>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653D601A-6B9B-B24F-954C-6D0ACC4C5EDD}"/>
              </a:ext>
            </a:extLst>
          </p:cNvPr>
          <p:cNvPicPr>
            <a:picLocks noChangeAspect="1"/>
          </p:cNvPicPr>
          <p:nvPr/>
        </p:nvPicPr>
        <p:blipFill>
          <a:blip r:embed="rId2"/>
          <a:stretch>
            <a:fillRect/>
          </a:stretch>
        </p:blipFill>
        <p:spPr>
          <a:xfrm>
            <a:off x="-104451" y="43841"/>
            <a:ext cx="6173264" cy="4322536"/>
          </a:xfrm>
          <a:prstGeom prst="rect">
            <a:avLst/>
          </a:prstGeom>
        </p:spPr>
      </p:pic>
      <p:sp>
        <p:nvSpPr>
          <p:cNvPr id="4" name="TextBox 3">
            <a:extLst>
              <a:ext uri="{FF2B5EF4-FFF2-40B4-BE49-F238E27FC236}">
                <a16:creationId xmlns:a16="http://schemas.microsoft.com/office/drawing/2014/main" id="{DBBFD564-002E-61DE-9DBD-A3D6F53646DD}"/>
              </a:ext>
            </a:extLst>
          </p:cNvPr>
          <p:cNvSpPr txBox="1"/>
          <p:nvPr/>
        </p:nvSpPr>
        <p:spPr>
          <a:xfrm>
            <a:off x="241825" y="226711"/>
            <a:ext cx="3559359" cy="276999"/>
          </a:xfrm>
          <a:prstGeom prst="rect">
            <a:avLst/>
          </a:prstGeom>
          <a:noFill/>
        </p:spPr>
        <p:txBody>
          <a:bodyPr wrap="square" rtlCol="0">
            <a:spAutoFit/>
          </a:bodyPr>
          <a:lstStyle/>
          <a:p>
            <a:r>
              <a:rPr lang="en-US" sz="1200" b="1">
                <a:latin typeface="Calibri" panose="020F0502020204030204" pitchFamily="34" charset="0"/>
                <a:cs typeface="Calibri" panose="020F0502020204030204" pitchFamily="34" charset="0"/>
              </a:rPr>
              <a:t>Review of the last academic year (2024/2025)</a:t>
            </a:r>
          </a:p>
        </p:txBody>
      </p:sp>
      <p:graphicFrame>
        <p:nvGraphicFramePr>
          <p:cNvPr id="10" name="Table 9">
            <a:extLst>
              <a:ext uri="{FF2B5EF4-FFF2-40B4-BE49-F238E27FC236}">
                <a16:creationId xmlns:a16="http://schemas.microsoft.com/office/drawing/2014/main" id="{065D4AC4-7957-AA62-C1A0-FE4F2CF00CA3}"/>
              </a:ext>
            </a:extLst>
          </p:cNvPr>
          <p:cNvGraphicFramePr>
            <a:graphicFrameLocks noGrp="1"/>
          </p:cNvGraphicFramePr>
          <p:nvPr>
            <p:extLst>
              <p:ext uri="{D42A27DB-BD31-4B8C-83A1-F6EECF244321}">
                <p14:modId xmlns:p14="http://schemas.microsoft.com/office/powerpoint/2010/main" val="393272184"/>
              </p:ext>
            </p:extLst>
          </p:nvPr>
        </p:nvGraphicFramePr>
        <p:xfrm>
          <a:off x="241825" y="785135"/>
          <a:ext cx="5530126" cy="2915719"/>
        </p:xfrm>
        <a:graphic>
          <a:graphicData uri="http://schemas.openxmlformats.org/drawingml/2006/table">
            <a:tbl>
              <a:tblPr firstRow="1" bandRow="1">
                <a:tableStyleId>{5C22544A-7EE6-4342-B048-85BDC9FD1C3A}</a:tableStyleId>
              </a:tblPr>
              <a:tblGrid>
                <a:gridCol w="1711986">
                  <a:extLst>
                    <a:ext uri="{9D8B030D-6E8A-4147-A177-3AD203B41FA5}">
                      <a16:colId xmlns:a16="http://schemas.microsoft.com/office/drawing/2014/main" val="1397519339"/>
                    </a:ext>
                  </a:extLst>
                </a:gridCol>
                <a:gridCol w="2838249">
                  <a:extLst>
                    <a:ext uri="{9D8B030D-6E8A-4147-A177-3AD203B41FA5}">
                      <a16:colId xmlns:a16="http://schemas.microsoft.com/office/drawing/2014/main" val="279180329"/>
                    </a:ext>
                  </a:extLst>
                </a:gridCol>
                <a:gridCol w="979891">
                  <a:extLst>
                    <a:ext uri="{9D8B030D-6E8A-4147-A177-3AD203B41FA5}">
                      <a16:colId xmlns:a16="http://schemas.microsoft.com/office/drawing/2014/main" val="1532179531"/>
                    </a:ext>
                  </a:extLst>
                </a:gridCol>
              </a:tblGrid>
              <a:tr h="277811">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hlinkClick r:id="rId3"/>
                        </a:rPr>
                        <a:t>Swimming and Water Safety</a:t>
                      </a:r>
                      <a:endParaRPr lang="en-GB" sz="70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a:solidFill>
                            <a:sysClr val="windowText" lastClr="000000"/>
                          </a:solidFill>
                          <a:effectLst/>
                          <a:latin typeface="Calibri" panose="020F0502020204030204" pitchFamily="34" charset="0"/>
                          <a:cs typeface="Calibri" panose="020F0502020204030204" pitchFamily="34" charset="0"/>
                        </a:rPr>
                        <a:t> </a:t>
                      </a:r>
                      <a:endParaRPr lang="en-US" sz="70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766832">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800" b="1">
                          <a:effectLst/>
                          <a:latin typeface="SassoonPrimaryType" pitchFamily="2" charset="0"/>
                          <a:cs typeface="Calibri" panose="020F0502020204030204" pitchFamily="34" charset="0"/>
                        </a:rPr>
                        <a:t>1. </a:t>
                      </a:r>
                      <a:r>
                        <a:rPr lang="en-US" sz="800">
                          <a:effectLst/>
                          <a:latin typeface="SassoonPrimaryType" pitchFamily="2" charset="0"/>
                          <a:cs typeface="Calibri" panose="020F0502020204030204" pitchFamily="34" charset="0"/>
                        </a:rPr>
                        <a:t>Swim competently, confidently and proficiently over a distance of at least 25 </a:t>
                      </a:r>
                      <a:r>
                        <a:rPr lang="en-US" sz="800" err="1">
                          <a:effectLst/>
                          <a:latin typeface="SassoonPrimaryType" pitchFamily="2" charset="0"/>
                          <a:cs typeface="Calibri" panose="020F0502020204030204" pitchFamily="34" charset="0"/>
                        </a:rPr>
                        <a:t>metres</a:t>
                      </a:r>
                      <a:r>
                        <a:rPr lang="en-US" sz="800">
                          <a:effectLst/>
                          <a:latin typeface="SassoonPrimaryType" pitchFamily="2" charset="0"/>
                          <a:cs typeface="Calibri" panose="020F0502020204030204" pitchFamily="34" charset="0"/>
                        </a:rPr>
                        <a:t>.</a:t>
                      </a:r>
                      <a:endParaRPr lang="en-GB" sz="800">
                        <a:effectLst/>
                        <a:latin typeface="SassoonPrimaryType" pitchFamily="2" charset="0"/>
                        <a:ea typeface="Calibri" panose="020F0502020204030204" pitchFamily="34" charset="0"/>
                        <a:cs typeface="Calibri" panose="020F0502020204030204" pitchFamily="34" charset="0"/>
                      </a:endParaRPr>
                    </a:p>
                    <a:p>
                      <a:endParaRPr lang="en-US" sz="800">
                        <a:latin typeface="SassoonPrimaryType" pitchFamily="2" charset="0"/>
                        <a:cs typeface="Calibri" panose="020F0502020204030204" pitchFamily="34" charset="0"/>
                      </a:endParaRPr>
                    </a:p>
                    <a:p>
                      <a:endParaRPr lang="en-US" sz="800">
                        <a:latin typeface="SassoonPrimaryType" pitchFamily="2" charset="0"/>
                        <a:cs typeface="Calibri" panose="020F0502020204030204" pitchFamily="34" charset="0"/>
                      </a:endParaRPr>
                    </a:p>
                    <a:p>
                      <a:endParaRPr lang="en-US" sz="800">
                        <a:latin typeface="SassoonPrimaryType" pitchFamily="2"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800" dirty="0">
                          <a:latin typeface="SassoonPrimaryType" pitchFamily="2" charset="0"/>
                          <a:cs typeface="Calibri"/>
                        </a:rPr>
                        <a:t>Year 3 successfully participated in swimming lessons with a trained swimming teacher using our school swimming pool. </a:t>
                      </a:r>
                    </a:p>
                    <a:p>
                      <a:r>
                        <a:rPr lang="en-US" sz="800" b="0" i="0" kern="1200" dirty="0">
                          <a:solidFill>
                            <a:schemeClr val="dk1"/>
                          </a:solidFill>
                          <a:effectLst/>
                          <a:latin typeface="SassoonPrimaryType" pitchFamily="2" charset="0"/>
                          <a:ea typeface="+mn-ea"/>
                          <a:cs typeface="+mn-cs"/>
                        </a:rPr>
                        <a:t>Swimming top-up SEND package throughout the year</a:t>
                      </a:r>
                    </a:p>
                    <a:p>
                      <a:r>
                        <a:rPr lang="en-US" sz="800" b="0" i="0" kern="1200" dirty="0">
                          <a:solidFill>
                            <a:schemeClr val="dk1"/>
                          </a:solidFill>
                          <a:effectLst/>
                          <a:latin typeface="SassoonPrimaryType" pitchFamily="2" charset="0"/>
                          <a:ea typeface="+mn-ea"/>
                          <a:cs typeface="+mn-cs"/>
                        </a:rPr>
                        <a:t>Pool school accessed by many children throughout school, beyond Year 3.</a:t>
                      </a:r>
                      <a:endParaRPr lang="en-US" sz="800" dirty="0">
                        <a:latin typeface="SassoonPrimaryType" pitchFamily="2" charset="0"/>
                        <a:cs typeface="Calibri"/>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800">
                          <a:latin typeface="SassoonPrimaryType" pitchFamily="2" charset="0"/>
                          <a:cs typeface="Calibri"/>
                        </a:rPr>
                        <a:t>We want all pupils to achieve this target.</a:t>
                      </a:r>
                      <a:endParaRPr lang="en-US" sz="800">
                        <a:latin typeface="SassoonPrimaryType" pitchFamily="2"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750089">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800" b="1">
                          <a:effectLst/>
                          <a:latin typeface="SassoonPrimaryType" pitchFamily="2" charset="0"/>
                          <a:cs typeface="Calibri" panose="020F0502020204030204" pitchFamily="34" charset="0"/>
                        </a:rPr>
                        <a:t>2. </a:t>
                      </a:r>
                      <a:r>
                        <a:rPr lang="en-US" sz="800">
                          <a:effectLst/>
                          <a:latin typeface="SassoonPrimaryType" pitchFamily="2" charset="0"/>
                          <a:cs typeface="Calibri" panose="020F0502020204030204" pitchFamily="34" charset="0"/>
                        </a:rPr>
                        <a:t>Use a range of strokes effectively (for example, front crawl, backstroke and breaststroke)</a:t>
                      </a:r>
                      <a:endParaRPr lang="en-GB" sz="800">
                        <a:effectLst/>
                        <a:latin typeface="SassoonPrimaryType" pitchFamily="2" charset="0"/>
                        <a:ea typeface="Calibri" panose="020F0502020204030204" pitchFamily="34" charset="0"/>
                        <a:cs typeface="Calibri" panose="020F0502020204030204" pitchFamily="34" charset="0"/>
                      </a:endParaRPr>
                    </a:p>
                    <a:p>
                      <a:endParaRPr lang="en-US" sz="800">
                        <a:latin typeface="SassoonPrimaryType" pitchFamily="2" charset="0"/>
                        <a:cs typeface="Calibri" panose="020F0502020204030204" pitchFamily="34" charset="0"/>
                      </a:endParaRPr>
                    </a:p>
                    <a:p>
                      <a:endParaRPr lang="en-US" sz="800">
                        <a:latin typeface="SassoonPrimaryType" pitchFamily="2" charset="0"/>
                        <a:cs typeface="Calibri" panose="020F0502020204030204" pitchFamily="34" charset="0"/>
                      </a:endParaRPr>
                    </a:p>
                    <a:p>
                      <a:endParaRPr lang="en-US" sz="800">
                        <a:latin typeface="SassoonPrimaryType" pitchFamily="2"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800" b="0" i="0" kern="1200">
                          <a:solidFill>
                            <a:schemeClr val="dk1"/>
                          </a:solidFill>
                          <a:effectLst/>
                          <a:latin typeface="SassoonPrimaryType" pitchFamily="2" charset="0"/>
                          <a:ea typeface="+mn-ea"/>
                          <a:cs typeface="+mn-cs"/>
                        </a:rPr>
                        <a:t>Swimming top-up SEND package throughout the year</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800" b="0" i="0" kern="1200">
                          <a:solidFill>
                            <a:schemeClr val="dk1"/>
                          </a:solidFill>
                          <a:effectLst/>
                          <a:latin typeface="SassoonPrimaryType" pitchFamily="2" charset="0"/>
                          <a:ea typeface="+mn-ea"/>
                          <a:cs typeface="+mn-cs"/>
                        </a:rPr>
                        <a:t>Year 6 residential data shows that many children continue swimming after Year 3 lessons and continue to develop swimming skills.</a:t>
                      </a:r>
                      <a:endParaRPr lang="en-US" sz="800">
                        <a:latin typeface="SassoonPrimaryType" pitchFamily="2"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buNone/>
                      </a:pPr>
                      <a:r>
                        <a:rPr lang="en-US" sz="800" b="0" i="0" u="none" strike="noStrike" noProof="0">
                          <a:solidFill>
                            <a:srgbClr val="000000"/>
                          </a:solidFill>
                          <a:latin typeface="SassoonPrimaryType" pitchFamily="2" charset="0"/>
                          <a:cs typeface="Calibri" panose="020F0502020204030204" pitchFamily="34" charset="0"/>
                        </a:rPr>
                        <a:t>We want all pupils to achieve this target.</a:t>
                      </a:r>
                      <a:endParaRPr lang="en-US">
                        <a:latin typeface="SassoonPrimaryType" pitchFamily="2"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r h="964999">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800" b="1">
                          <a:effectLst/>
                          <a:latin typeface="SassoonPrimaryType" pitchFamily="2" charset="0"/>
                          <a:cs typeface="Calibri" panose="020F0502020204030204" pitchFamily="34" charset="0"/>
                        </a:rPr>
                        <a:t>3. </a:t>
                      </a:r>
                      <a:r>
                        <a:rPr lang="en-US" sz="800">
                          <a:effectLst/>
                          <a:latin typeface="SassoonPrimaryType" pitchFamily="2" charset="0"/>
                          <a:cs typeface="Calibri" panose="020F0502020204030204" pitchFamily="34" charset="0"/>
                        </a:rPr>
                        <a:t>Perform safe self-rescue in different water-based situations</a:t>
                      </a:r>
                      <a:endParaRPr lang="en-GB" sz="800">
                        <a:effectLst/>
                        <a:latin typeface="SassoonPrimaryType" pitchFamily="2" charset="0"/>
                        <a:ea typeface="Calibri" panose="020F0502020204030204" pitchFamily="34" charset="0"/>
                        <a:cs typeface="Calibri" panose="020F0502020204030204" pitchFamily="34" charset="0"/>
                      </a:endParaRPr>
                    </a:p>
                    <a:p>
                      <a:endParaRPr lang="en-US" sz="800">
                        <a:latin typeface="SassoonPrimaryType" pitchFamily="2" charset="0"/>
                        <a:cs typeface="Calibri" panose="020F0502020204030204" pitchFamily="34" charset="0"/>
                      </a:endParaRPr>
                    </a:p>
                    <a:p>
                      <a:endParaRPr lang="en-US" sz="800">
                        <a:latin typeface="SassoonPrimaryType" pitchFamily="2" charset="0"/>
                        <a:cs typeface="Calibri" panose="020F0502020204030204" pitchFamily="34" charset="0"/>
                      </a:endParaRPr>
                    </a:p>
                    <a:p>
                      <a:endParaRPr lang="en-US" sz="800">
                        <a:latin typeface="SassoonPrimaryType" pitchFamily="2" charset="0"/>
                        <a:cs typeface="Calibri" panose="020F0502020204030204" pitchFamily="34" charset="0"/>
                      </a:endParaRPr>
                    </a:p>
                    <a:p>
                      <a:endParaRPr lang="en-US" sz="800">
                        <a:latin typeface="SassoonPrimaryType" pitchFamily="2"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800">
                          <a:latin typeface="SassoonPrimaryType" pitchFamily="2" charset="0"/>
                          <a:cs typeface="Calibri"/>
                        </a:rPr>
                        <a:t>One decision (PSHE scheme of work)- water safety themed topics throughout the year. Therefore, children are reminded of dangers and safety issues outside of swimming lessons. </a:t>
                      </a:r>
                    </a:p>
                    <a:p>
                      <a:pPr marL="0" marR="0" lvl="0" indent="0" algn="l" rtl="0" eaLnBrk="1" fontAlgn="auto" latinLnBrk="0" hangingPunct="1">
                        <a:lnSpc>
                          <a:spcPct val="100000"/>
                        </a:lnSpc>
                        <a:spcBef>
                          <a:spcPts val="0"/>
                        </a:spcBef>
                        <a:spcAft>
                          <a:spcPts val="0"/>
                        </a:spcAft>
                        <a:buClrTx/>
                        <a:buSzTx/>
                        <a:buFontTx/>
                        <a:buNone/>
                      </a:pPr>
                      <a:r>
                        <a:rPr lang="en-US" sz="800" b="0" i="0" kern="1200">
                          <a:solidFill>
                            <a:schemeClr val="dk1"/>
                          </a:solidFill>
                          <a:effectLst/>
                          <a:latin typeface="SassoonPrimaryType" pitchFamily="2" charset="0"/>
                          <a:ea typeface="+mn-ea"/>
                          <a:cs typeface="+mn-cs"/>
                        </a:rPr>
                        <a:t>Swimming top-up SEND package throughout the year</a:t>
                      </a:r>
                      <a:endParaRPr lang="en-US" sz="800">
                        <a:latin typeface="SassoonPrimaryType" pitchFamily="2" charset="0"/>
                        <a:cs typeface="Calibri"/>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buNone/>
                      </a:pPr>
                      <a:r>
                        <a:rPr lang="en-US" sz="800" b="0" i="0" u="none" strike="noStrike" noProof="0" dirty="0">
                          <a:solidFill>
                            <a:srgbClr val="000000"/>
                          </a:solidFill>
                          <a:latin typeface="SassoonPrimaryType" pitchFamily="2" charset="0"/>
                          <a:cs typeface="Calibri" panose="020F0502020204030204" pitchFamily="34" charset="0"/>
                        </a:rPr>
                        <a:t>We want all pupils to achieve this target.</a:t>
                      </a:r>
                      <a:endParaRPr lang="en-US" dirty="0">
                        <a:latin typeface="SassoonPrimaryType" pitchFamily="2"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3458530"/>
                  </a:ext>
                </a:extLst>
              </a:tr>
            </a:tbl>
          </a:graphicData>
        </a:graphic>
      </p:graphicFrame>
    </p:spTree>
    <p:extLst>
      <p:ext uri="{BB962C8B-B14F-4D97-AF65-F5344CB8AC3E}">
        <p14:creationId xmlns:p14="http://schemas.microsoft.com/office/powerpoint/2010/main" val="191243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5B673-A646-6C19-D15A-944B76414D73}"/>
            </a:ext>
          </a:extLst>
        </p:cNvPr>
        <p:cNvGrpSpPr/>
        <p:nvPr/>
      </p:nvGrpSpPr>
      <p:grpSpPr>
        <a:xfrm>
          <a:off x="0" y="0"/>
          <a:ext cx="0" cy="0"/>
          <a:chOff x="0" y="0"/>
          <a:chExt cx="0" cy="0"/>
        </a:xfrm>
      </p:grpSpPr>
      <p:pic>
        <p:nvPicPr>
          <p:cNvPr id="6" name="Picture 5" descr="A screenshot of a computer&#10;&#10;AI-generated content may be incorrect.">
            <a:extLst>
              <a:ext uri="{FF2B5EF4-FFF2-40B4-BE49-F238E27FC236}">
                <a16:creationId xmlns:a16="http://schemas.microsoft.com/office/drawing/2014/main" id="{B56A260E-BF05-0A5C-4E38-14F45B4DA304}"/>
              </a:ext>
            </a:extLst>
          </p:cNvPr>
          <p:cNvPicPr>
            <a:picLocks noChangeAspect="1"/>
          </p:cNvPicPr>
          <p:nvPr/>
        </p:nvPicPr>
        <p:blipFill>
          <a:blip r:embed="rId2"/>
          <a:stretch>
            <a:fillRect/>
          </a:stretch>
        </p:blipFill>
        <p:spPr>
          <a:xfrm>
            <a:off x="-26726" y="0"/>
            <a:ext cx="6173264" cy="4322536"/>
          </a:xfrm>
          <a:prstGeom prst="rect">
            <a:avLst/>
          </a:prstGeom>
        </p:spPr>
      </p:pic>
      <p:sp>
        <p:nvSpPr>
          <p:cNvPr id="4" name="TextBox 3">
            <a:extLst>
              <a:ext uri="{FF2B5EF4-FFF2-40B4-BE49-F238E27FC236}">
                <a16:creationId xmlns:a16="http://schemas.microsoft.com/office/drawing/2014/main" id="{58774285-6350-5F9D-309A-493EA80BAD9B}"/>
              </a:ext>
            </a:extLst>
          </p:cNvPr>
          <p:cNvSpPr txBox="1"/>
          <p:nvPr/>
        </p:nvSpPr>
        <p:spPr>
          <a:xfrm>
            <a:off x="241825" y="226711"/>
            <a:ext cx="3559359" cy="276999"/>
          </a:xfrm>
          <a:prstGeom prst="rect">
            <a:avLst/>
          </a:prstGeom>
          <a:noFill/>
        </p:spPr>
        <p:txBody>
          <a:bodyPr wrap="square" rtlCol="0">
            <a:spAutoFit/>
          </a:bodyPr>
          <a:lstStyle/>
          <a:p>
            <a:r>
              <a:rPr lang="en-US" sz="1200" b="1">
                <a:latin typeface="Calibri" panose="020F0502020204030204" pitchFamily="34" charset="0"/>
                <a:cs typeface="Calibri" panose="020F0502020204030204" pitchFamily="34" charset="0"/>
              </a:rPr>
              <a:t>Review of the last academic year (2024/2025)</a:t>
            </a:r>
          </a:p>
        </p:txBody>
      </p:sp>
      <p:graphicFrame>
        <p:nvGraphicFramePr>
          <p:cNvPr id="5" name="Table 4">
            <a:extLst>
              <a:ext uri="{FF2B5EF4-FFF2-40B4-BE49-F238E27FC236}">
                <a16:creationId xmlns:a16="http://schemas.microsoft.com/office/drawing/2014/main" id="{BB7A6755-CF87-7230-570A-7309BBAF653F}"/>
              </a:ext>
            </a:extLst>
          </p:cNvPr>
          <p:cNvGraphicFramePr>
            <a:graphicFrameLocks noGrp="1"/>
          </p:cNvGraphicFramePr>
          <p:nvPr>
            <p:extLst>
              <p:ext uri="{D42A27DB-BD31-4B8C-83A1-F6EECF244321}">
                <p14:modId xmlns:p14="http://schemas.microsoft.com/office/powerpoint/2010/main" val="1730494002"/>
              </p:ext>
            </p:extLst>
          </p:nvPr>
        </p:nvGraphicFramePr>
        <p:xfrm>
          <a:off x="169101" y="640640"/>
          <a:ext cx="5674291" cy="2819400"/>
        </p:xfrm>
        <a:graphic>
          <a:graphicData uri="http://schemas.openxmlformats.org/drawingml/2006/table">
            <a:tbl>
              <a:tblPr firstRow="1" bandRow="1">
                <a:tableStyleId>{5C22544A-7EE6-4342-B048-85BDC9FD1C3A}</a:tableStyleId>
              </a:tblPr>
              <a:tblGrid>
                <a:gridCol w="1634647">
                  <a:extLst>
                    <a:ext uri="{9D8B030D-6E8A-4147-A177-3AD203B41FA5}">
                      <a16:colId xmlns:a16="http://schemas.microsoft.com/office/drawing/2014/main" val="1397519339"/>
                    </a:ext>
                  </a:extLst>
                </a:gridCol>
                <a:gridCol w="2673915">
                  <a:extLst>
                    <a:ext uri="{9D8B030D-6E8A-4147-A177-3AD203B41FA5}">
                      <a16:colId xmlns:a16="http://schemas.microsoft.com/office/drawing/2014/main" val="279180329"/>
                    </a:ext>
                  </a:extLst>
                </a:gridCol>
                <a:gridCol w="1365729">
                  <a:extLst>
                    <a:ext uri="{9D8B030D-6E8A-4147-A177-3AD203B41FA5}">
                      <a16:colId xmlns:a16="http://schemas.microsoft.com/office/drawing/2014/main" val="1532179531"/>
                    </a:ext>
                  </a:extLst>
                </a:gridCol>
              </a:tblGrid>
              <a:tr h="226247">
                <a:tc>
                  <a:txBody>
                    <a:bodyPr/>
                    <a:lstStyle/>
                    <a:p>
                      <a:pPr algn="ctr"/>
                      <a:r>
                        <a:rPr lang="en-GB" sz="700" b="1" kern="1200">
                          <a:solidFill>
                            <a:sysClr val="windowText" lastClr="000000"/>
                          </a:solidFill>
                          <a:effectLst/>
                          <a:latin typeface="Calibri" panose="020F0502020204030204" pitchFamily="34" charset="0"/>
                          <a:ea typeface="+mn-ea"/>
                          <a:cs typeface="Calibri" panose="020F0502020204030204" pitchFamily="34" charset="0"/>
                        </a:rPr>
                        <a:t>Key areas as outlined in PE and sport premium guidance</a:t>
                      </a:r>
                      <a:endParaRPr lang="en-US" sz="70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a:solidFill>
                            <a:sysClr val="windowText" lastClr="000000"/>
                          </a:solidFill>
                          <a:effectLst/>
                          <a:latin typeface="Calibri" panose="020F0502020204030204" pitchFamily="34" charset="0"/>
                          <a:cs typeface="Calibri" panose="020F0502020204030204" pitchFamily="34" charset="0"/>
                        </a:rPr>
                        <a:t> </a:t>
                      </a:r>
                      <a:endParaRPr lang="en-US" sz="70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900" b="1" dirty="0">
                          <a:solidFill>
                            <a:srgbClr val="FF0000"/>
                          </a:solidFill>
                          <a:effectLst/>
                          <a:latin typeface="SassoonPrimaryType" pitchFamily="2" charset="0"/>
                          <a:cs typeface="Calibri" panose="020F0502020204030204" pitchFamily="34" charset="0"/>
                        </a:rPr>
                        <a:t>1. </a:t>
                      </a:r>
                      <a:r>
                        <a:rPr lang="en-US" sz="900" dirty="0">
                          <a:solidFill>
                            <a:srgbClr val="FF0000"/>
                          </a:solidFill>
                          <a:effectLst/>
                          <a:latin typeface="SassoonPrimaryType" pitchFamily="2" charset="0"/>
                          <a:cs typeface="Calibri" panose="020F0502020204030204" pitchFamily="34" charset="0"/>
                        </a:rPr>
                        <a:t>Increasing confidence, knowledge and skills of all staff in teaching PE and sporting activities </a:t>
                      </a:r>
                      <a:r>
                        <a:rPr lang="en-US" sz="900" dirty="0" err="1">
                          <a:solidFill>
                            <a:srgbClr val="FF0000"/>
                          </a:solidFill>
                          <a:effectLst/>
                          <a:latin typeface="SassoonPrimaryType" pitchFamily="2" charset="0"/>
                          <a:cs typeface="Calibri" panose="020F0502020204030204" pitchFamily="34" charset="0"/>
                        </a:rPr>
                        <a:t>prioritising</a:t>
                      </a:r>
                      <a:r>
                        <a:rPr lang="en-US" sz="900" dirty="0">
                          <a:solidFill>
                            <a:srgbClr val="FF0000"/>
                          </a:solidFill>
                          <a:effectLst/>
                          <a:latin typeface="SassoonPrimaryType" pitchFamily="2" charset="0"/>
                          <a:cs typeface="Calibri" panose="020F0502020204030204" pitchFamily="34" charset="0"/>
                        </a:rPr>
                        <a:t> CPD and training where needed</a:t>
                      </a:r>
                      <a:endParaRPr lang="en-US" sz="900" dirty="0">
                        <a:solidFill>
                          <a:srgbClr val="FF0000"/>
                        </a:solidFill>
                        <a:latin typeface="SassoonPrimaryType" pitchFamily="2" charset="0"/>
                        <a:cs typeface="Calibri" panose="020F0502020204030204" pitchFamily="34" charset="0"/>
                      </a:endParaRPr>
                    </a:p>
                    <a:p>
                      <a:endParaRPr lang="en-US" sz="900" dirty="0">
                        <a:solidFill>
                          <a:srgbClr val="FF0000"/>
                        </a:solidFill>
                        <a:latin typeface="SassoonPrimaryType" pitchFamily="2" charset="0"/>
                        <a:cs typeface="Calibri" panose="020F0502020204030204" pitchFamily="34" charset="0"/>
                      </a:endParaRPr>
                    </a:p>
                    <a:p>
                      <a:endParaRPr lang="en-US" sz="900" dirty="0">
                        <a:solidFill>
                          <a:srgbClr val="FF0000"/>
                        </a:solidFill>
                        <a:latin typeface="SassoonPrimaryType" pitchFamily="2"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a:lnSpc>
                          <a:spcPct val="100000"/>
                        </a:lnSpc>
                        <a:spcBef>
                          <a:spcPts val="0"/>
                        </a:spcBef>
                        <a:spcAft>
                          <a:spcPts val="0"/>
                        </a:spcAft>
                        <a:buNone/>
                      </a:pPr>
                      <a:r>
                        <a:rPr lang="en-US" sz="900" b="0" i="0" u="none" strike="noStrike" noProof="0">
                          <a:solidFill>
                            <a:srgbClr val="FF0000"/>
                          </a:solidFill>
                          <a:highlight>
                            <a:srgbClr val="FFFFFF"/>
                          </a:highlight>
                          <a:latin typeface="SassoonPrimaryType" pitchFamily="2" charset="0"/>
                          <a:ea typeface="Calibri" panose="020F0502020204030204" pitchFamily="34" charset="0"/>
                          <a:cs typeface="Calibri" panose="020F0502020204030204" pitchFamily="34" charset="0"/>
                        </a:rPr>
                        <a:t>-Affiliation package to Active South Derbyshire</a:t>
                      </a:r>
                    </a:p>
                    <a:p>
                      <a:pPr marL="0" marR="0" lvl="0" indent="0" algn="l">
                        <a:lnSpc>
                          <a:spcPct val="100000"/>
                        </a:lnSpc>
                        <a:spcBef>
                          <a:spcPts val="0"/>
                        </a:spcBef>
                        <a:spcAft>
                          <a:spcPts val="0"/>
                        </a:spcAft>
                        <a:buNone/>
                      </a:pPr>
                      <a:r>
                        <a:rPr lang="en-US" sz="900" b="0" i="0" u="none" strike="noStrike" noProof="0">
                          <a:solidFill>
                            <a:srgbClr val="FF0000"/>
                          </a:solidFill>
                          <a:highlight>
                            <a:srgbClr val="FFFFFF"/>
                          </a:highlight>
                          <a:latin typeface="SassoonPrimaryType" pitchFamily="2" charset="0"/>
                          <a:ea typeface="Calibri" panose="020F0502020204030204" pitchFamily="34" charset="0"/>
                          <a:cs typeface="Calibri" panose="020F0502020204030204" pitchFamily="34" charset="0"/>
                        </a:rPr>
                        <a:t>-Getset4PE subscription-package</a:t>
                      </a:r>
                    </a:p>
                    <a:p>
                      <a:pPr marL="0" marR="0" lvl="0" indent="0" algn="l">
                        <a:lnSpc>
                          <a:spcPct val="100000"/>
                        </a:lnSpc>
                        <a:spcBef>
                          <a:spcPts val="0"/>
                        </a:spcBef>
                        <a:spcAft>
                          <a:spcPts val="0"/>
                        </a:spcAft>
                        <a:buNone/>
                      </a:pPr>
                      <a:r>
                        <a:rPr lang="en-US" sz="900" b="0" i="0" u="none" strike="noStrike" noProof="0">
                          <a:solidFill>
                            <a:srgbClr val="FF0000"/>
                          </a:solidFill>
                          <a:highlight>
                            <a:srgbClr val="FFFFFF"/>
                          </a:highlight>
                          <a:latin typeface="SassoonPrimaryType" pitchFamily="2" charset="0"/>
                          <a:ea typeface="Calibri" panose="020F0502020204030204" pitchFamily="34" charset="0"/>
                          <a:cs typeface="Calibri" panose="020F0502020204030204" pitchFamily="34" charset="0"/>
                        </a:rPr>
                        <a:t>-Staff meetings delivered by PE lead</a:t>
                      </a:r>
                    </a:p>
                    <a:p>
                      <a:pPr marL="0" marR="0" lvl="0" indent="0" algn="l">
                        <a:lnSpc>
                          <a:spcPct val="100000"/>
                        </a:lnSpc>
                        <a:spcBef>
                          <a:spcPts val="0"/>
                        </a:spcBef>
                        <a:spcAft>
                          <a:spcPts val="0"/>
                        </a:spcAft>
                        <a:buNone/>
                      </a:pPr>
                      <a:r>
                        <a:rPr lang="en-US" sz="900" b="0" i="0" u="none" strike="noStrike" noProof="0">
                          <a:solidFill>
                            <a:srgbClr val="FF0000"/>
                          </a:solidFill>
                          <a:highlight>
                            <a:srgbClr val="FFFFFF"/>
                          </a:highlight>
                          <a:latin typeface="SassoonPrimaryType" pitchFamily="2" charset="0"/>
                          <a:ea typeface="Calibri" panose="020F0502020204030204" pitchFamily="34" charset="0"/>
                          <a:cs typeface="Calibri" panose="020F0502020204030204" pitchFamily="34" charset="0"/>
                        </a:rPr>
                        <a:t>-CPD courses</a:t>
                      </a:r>
                    </a:p>
                    <a:p>
                      <a:pPr marL="0" marR="0" lvl="0" indent="0" algn="l">
                        <a:lnSpc>
                          <a:spcPct val="100000"/>
                        </a:lnSpc>
                        <a:spcBef>
                          <a:spcPts val="0"/>
                        </a:spcBef>
                        <a:spcAft>
                          <a:spcPts val="0"/>
                        </a:spcAft>
                        <a:buNone/>
                      </a:pPr>
                      <a:r>
                        <a:rPr lang="en-US" sz="900" b="0" i="0" u="none" strike="noStrike" noProof="0">
                          <a:solidFill>
                            <a:srgbClr val="FF0000"/>
                          </a:solidFill>
                          <a:highlight>
                            <a:srgbClr val="FFFFFF"/>
                          </a:highlight>
                          <a:latin typeface="SassoonPrimaryType" pitchFamily="2" charset="0"/>
                          <a:ea typeface="Calibri" panose="020F0502020204030204" pitchFamily="34" charset="0"/>
                          <a:cs typeface="Calibri" panose="020F0502020204030204" pitchFamily="34" charset="0"/>
                        </a:rPr>
                        <a:t>-PE lead termly meetings</a:t>
                      </a:r>
                    </a:p>
                    <a:p>
                      <a:pPr marL="0" marR="0" lvl="0" indent="0" algn="l">
                        <a:lnSpc>
                          <a:spcPct val="100000"/>
                        </a:lnSpc>
                        <a:spcBef>
                          <a:spcPts val="0"/>
                        </a:spcBef>
                        <a:spcAft>
                          <a:spcPts val="0"/>
                        </a:spcAft>
                        <a:buNone/>
                      </a:pPr>
                      <a:r>
                        <a:rPr lang="en-US" sz="900" b="0" i="0" u="none" strike="noStrike" noProof="0">
                          <a:solidFill>
                            <a:srgbClr val="FF0000"/>
                          </a:solidFill>
                          <a:highlight>
                            <a:srgbClr val="FFFFFF"/>
                          </a:highlight>
                          <a:latin typeface="SassoonPrimaryType" pitchFamily="2" charset="0"/>
                          <a:ea typeface="Calibri" panose="020F0502020204030204" pitchFamily="34" charset="0"/>
                          <a:cs typeface="Calibri" panose="020F0502020204030204" pitchFamily="34" charset="0"/>
                        </a:rPr>
                        <a:t>-PE annual conference attended</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900" dirty="0">
                          <a:solidFill>
                            <a:srgbClr val="FF0000"/>
                          </a:solidFill>
                          <a:latin typeface="SassoonPrimaryType" pitchFamily="2" charset="0"/>
                          <a:cs typeface="Calibri"/>
                        </a:rPr>
                        <a:t>-Few CPD for individual staff members to increase confidence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900" b="1" dirty="0">
                          <a:solidFill>
                            <a:srgbClr val="FFC000"/>
                          </a:solidFill>
                          <a:effectLst/>
                          <a:latin typeface="SassoonPrimaryType" pitchFamily="2" charset="0"/>
                          <a:cs typeface="Calibri" panose="020F0502020204030204" pitchFamily="34" charset="0"/>
                        </a:rPr>
                        <a:t>2. </a:t>
                      </a:r>
                      <a:r>
                        <a:rPr lang="en-US" sz="900" dirty="0">
                          <a:solidFill>
                            <a:srgbClr val="FFC000"/>
                          </a:solidFill>
                          <a:effectLst/>
                          <a:latin typeface="SassoonPrimaryType" pitchFamily="2" charset="0"/>
                          <a:cs typeface="Calibri" panose="020F0502020204030204" pitchFamily="34" charset="0"/>
                        </a:rPr>
                        <a:t>Increasing engagement of all pupils in regular physical activity and sporting activities</a:t>
                      </a:r>
                      <a:endParaRPr lang="en-US" sz="900" dirty="0">
                        <a:solidFill>
                          <a:srgbClr val="FFC000"/>
                        </a:solidFill>
                        <a:latin typeface="SassoonPrimaryType" pitchFamily="2" charset="0"/>
                        <a:cs typeface="Calibri" panose="020F0502020204030204" pitchFamily="34" charset="0"/>
                      </a:endParaRPr>
                    </a:p>
                    <a:p>
                      <a:endParaRPr lang="en-US" sz="900" dirty="0">
                        <a:solidFill>
                          <a:srgbClr val="FFC000"/>
                        </a:solidFill>
                        <a:latin typeface="SassoonPrimaryType" pitchFamily="2" charset="0"/>
                        <a:cs typeface="Calibri" panose="020F0502020204030204" pitchFamily="34" charset="0"/>
                      </a:endParaRPr>
                    </a:p>
                    <a:p>
                      <a:endParaRPr lang="en-US" sz="900" dirty="0">
                        <a:solidFill>
                          <a:srgbClr val="FFC000"/>
                        </a:solidFill>
                        <a:latin typeface="SassoonPrimaryType" pitchFamily="2" charset="0"/>
                        <a:cs typeface="Calibri" panose="020F0502020204030204" pitchFamily="34" charset="0"/>
                      </a:endParaRPr>
                    </a:p>
                    <a:p>
                      <a:endParaRPr lang="en-US" sz="900" dirty="0">
                        <a:solidFill>
                          <a:srgbClr val="FFC000"/>
                        </a:solidFill>
                        <a:latin typeface="SassoonPrimaryType" pitchFamily="2" charset="0"/>
                        <a:cs typeface="Calibri" panose="020F0502020204030204" pitchFamily="34" charset="0"/>
                      </a:endParaRPr>
                    </a:p>
                    <a:p>
                      <a:endParaRPr lang="en-US" sz="900" dirty="0">
                        <a:solidFill>
                          <a:srgbClr val="FFC000"/>
                        </a:solidFill>
                        <a:latin typeface="SassoonPrimaryType" pitchFamily="2" charset="0"/>
                        <a:cs typeface="Calibri" panose="020F0502020204030204" pitchFamily="34" charset="0"/>
                      </a:endParaRPr>
                    </a:p>
                    <a:p>
                      <a:endParaRPr lang="en-US" sz="900" dirty="0">
                        <a:solidFill>
                          <a:srgbClr val="FFC000"/>
                        </a:solidFill>
                        <a:latin typeface="SassoonPrimaryType" pitchFamily="2" charset="0"/>
                        <a:cs typeface="Calibri" panose="020F0502020204030204" pitchFamily="34" charset="0"/>
                      </a:endParaRPr>
                    </a:p>
                    <a:p>
                      <a:endParaRPr lang="en-US" sz="900" dirty="0">
                        <a:solidFill>
                          <a:srgbClr val="FFC000"/>
                        </a:solidFill>
                        <a:latin typeface="SassoonPrimaryType" pitchFamily="2" charset="0"/>
                        <a:cs typeface="Calibri" panose="020F0502020204030204" pitchFamily="34" charset="0"/>
                      </a:endParaRPr>
                    </a:p>
                    <a:p>
                      <a:endParaRPr lang="en-US" sz="900" dirty="0">
                        <a:solidFill>
                          <a:srgbClr val="FFC000"/>
                        </a:solidFill>
                        <a:latin typeface="SassoonPrimaryType" pitchFamily="2"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a:lnSpc>
                          <a:spcPct val="100000"/>
                        </a:lnSpc>
                        <a:spcBef>
                          <a:spcPts val="0"/>
                        </a:spcBef>
                        <a:spcAft>
                          <a:spcPts val="0"/>
                        </a:spcAft>
                        <a:buNone/>
                      </a:pPr>
                      <a:r>
                        <a:rPr lang="en-US" sz="900" b="0" i="0" u="none" strike="noStrike" noProof="0">
                          <a:solidFill>
                            <a:srgbClr val="FFC000"/>
                          </a:solidFill>
                          <a:highlight>
                            <a:srgbClr val="FFFFFF"/>
                          </a:highlight>
                          <a:latin typeface="SassoonPrimaryType" pitchFamily="2" charset="0"/>
                          <a:ea typeface="Calibri" panose="020F0502020204030204" pitchFamily="34" charset="0"/>
                          <a:cs typeface="Calibri" panose="020F0502020204030204" pitchFamily="34" charset="0"/>
                        </a:rPr>
                        <a:t>-Purchase DRUMBA scheme, to be used throughout the school</a:t>
                      </a:r>
                    </a:p>
                    <a:p>
                      <a:pPr marL="0" marR="0" lvl="0" indent="0" algn="l">
                        <a:lnSpc>
                          <a:spcPct val="100000"/>
                        </a:lnSpc>
                        <a:spcBef>
                          <a:spcPts val="0"/>
                        </a:spcBef>
                        <a:spcAft>
                          <a:spcPts val="0"/>
                        </a:spcAft>
                        <a:buNone/>
                      </a:pPr>
                      <a:r>
                        <a:rPr lang="en-US" sz="900" b="0" i="0" u="none" strike="noStrike" noProof="0">
                          <a:solidFill>
                            <a:srgbClr val="FFC000"/>
                          </a:solidFill>
                          <a:highlight>
                            <a:srgbClr val="FFFFFF"/>
                          </a:highlight>
                          <a:latin typeface="SassoonPrimaryType" pitchFamily="2" charset="0"/>
                          <a:ea typeface="Calibri" panose="020F0502020204030204" pitchFamily="34" charset="0"/>
                          <a:cs typeface="Calibri" panose="020F0502020204030204" pitchFamily="34" charset="0"/>
                        </a:rPr>
                        <a:t>-Affiliation package to Active South Derbyshire</a:t>
                      </a:r>
                    </a:p>
                    <a:p>
                      <a:pPr marL="0" marR="0" lvl="0" indent="0" algn="l">
                        <a:lnSpc>
                          <a:spcPct val="100000"/>
                        </a:lnSpc>
                        <a:spcBef>
                          <a:spcPts val="0"/>
                        </a:spcBef>
                        <a:spcAft>
                          <a:spcPts val="0"/>
                        </a:spcAft>
                        <a:buNone/>
                      </a:pPr>
                      <a:r>
                        <a:rPr lang="en-US" sz="900" b="0" i="0" u="none" strike="noStrike" noProof="0">
                          <a:solidFill>
                            <a:srgbClr val="FFC000"/>
                          </a:solidFill>
                          <a:highlight>
                            <a:srgbClr val="FFFFFF"/>
                          </a:highlight>
                          <a:latin typeface="SassoonPrimaryType" pitchFamily="2" charset="0"/>
                          <a:ea typeface="Calibri" panose="020F0502020204030204" pitchFamily="34" charset="0"/>
                          <a:cs typeface="Calibri" panose="020F0502020204030204" pitchFamily="34" charset="0"/>
                        </a:rPr>
                        <a:t>-</a:t>
                      </a:r>
                      <a:r>
                        <a:rPr lang="en-US" sz="900" b="0" i="0" kern="1200">
                          <a:solidFill>
                            <a:srgbClr val="FFC000"/>
                          </a:solidFill>
                          <a:effectLst/>
                          <a:latin typeface="SassoonPrimaryType" pitchFamily="2" charset="0"/>
                          <a:ea typeface="Calibri" panose="020F0502020204030204" pitchFamily="34" charset="0"/>
                          <a:cs typeface="Calibri" panose="020F0502020204030204" pitchFamily="34" charset="0"/>
                        </a:rPr>
                        <a:t>Netball posts replaced for lunchtime play and lesson time</a:t>
                      </a:r>
                    </a:p>
                    <a:p>
                      <a:pPr marL="0" marR="0" lvl="0" indent="0" algn="l">
                        <a:lnSpc>
                          <a:spcPct val="100000"/>
                        </a:lnSpc>
                        <a:spcBef>
                          <a:spcPts val="0"/>
                        </a:spcBef>
                        <a:spcAft>
                          <a:spcPts val="0"/>
                        </a:spcAft>
                        <a:buNone/>
                      </a:pPr>
                      <a:r>
                        <a:rPr lang="en-GB" sz="900" b="0" i="0" kern="1200">
                          <a:solidFill>
                            <a:srgbClr val="FFC000"/>
                          </a:solidFill>
                          <a:effectLst/>
                          <a:latin typeface="SassoonPrimaryType" pitchFamily="2" charset="0"/>
                          <a:ea typeface="Calibri" panose="020F0502020204030204" pitchFamily="34" charset="0"/>
                          <a:cs typeface="Calibri" panose="020F0502020204030204" pitchFamily="34" charset="0"/>
                        </a:rPr>
                        <a:t>-Mini bus and driver hire to take participants to sporting events</a:t>
                      </a:r>
                    </a:p>
                    <a:p>
                      <a:pPr marL="0" marR="0" lvl="0" indent="0" algn="l">
                        <a:lnSpc>
                          <a:spcPct val="100000"/>
                        </a:lnSpc>
                        <a:spcBef>
                          <a:spcPts val="0"/>
                        </a:spcBef>
                        <a:spcAft>
                          <a:spcPts val="0"/>
                        </a:spcAft>
                        <a:buNone/>
                      </a:pPr>
                      <a:r>
                        <a:rPr lang="en-GB" sz="900" b="0" i="0" u="none" strike="noStrike" kern="1200" noProof="0">
                          <a:solidFill>
                            <a:srgbClr val="FFC000"/>
                          </a:solidFill>
                          <a:effectLst/>
                          <a:highlight>
                            <a:srgbClr val="FFFFFF"/>
                          </a:highlight>
                          <a:latin typeface="SassoonPrimaryType" pitchFamily="2" charset="0"/>
                          <a:ea typeface="Calibri" panose="020F0502020204030204" pitchFamily="34" charset="0"/>
                          <a:cs typeface="Calibri" panose="020F0502020204030204" pitchFamily="34" charset="0"/>
                        </a:rPr>
                        <a:t>-</a:t>
                      </a:r>
                      <a:r>
                        <a:rPr lang="en-US" sz="900" b="0" i="0" kern="1200">
                          <a:solidFill>
                            <a:srgbClr val="FFC000"/>
                          </a:solidFill>
                          <a:effectLst/>
                          <a:highlight>
                            <a:srgbClr val="FFFFFF"/>
                          </a:highlight>
                          <a:latin typeface="SassoonPrimaryType" pitchFamily="2" charset="0"/>
                          <a:ea typeface="Calibri" panose="020F0502020204030204" pitchFamily="34" charset="0"/>
                          <a:cs typeface="Calibri" panose="020F0502020204030204" pitchFamily="34" charset="0"/>
                        </a:rPr>
                        <a:t>Swimming top-up SEND package </a:t>
                      </a:r>
                    </a:p>
                    <a:p>
                      <a:pPr marL="0" marR="0" lvl="0" indent="0" algn="l">
                        <a:lnSpc>
                          <a:spcPct val="100000"/>
                        </a:lnSpc>
                        <a:spcBef>
                          <a:spcPts val="0"/>
                        </a:spcBef>
                        <a:spcAft>
                          <a:spcPts val="0"/>
                        </a:spcAft>
                        <a:buNone/>
                      </a:pPr>
                      <a:r>
                        <a:rPr lang="en-US" sz="900" b="0" i="0" u="none" strike="noStrike" kern="1200" noProof="0">
                          <a:solidFill>
                            <a:srgbClr val="FFC000"/>
                          </a:solidFill>
                          <a:effectLst/>
                          <a:highlight>
                            <a:srgbClr val="FFFFFF"/>
                          </a:highlight>
                          <a:latin typeface="SassoonPrimaryType" pitchFamily="2" charset="0"/>
                          <a:ea typeface="Calibri" panose="020F0502020204030204" pitchFamily="34" charset="0"/>
                          <a:cs typeface="Calibri" panose="020F0502020204030204" pitchFamily="34" charset="0"/>
                        </a:rPr>
                        <a:t>-</a:t>
                      </a:r>
                      <a:r>
                        <a:rPr lang="en-GB" sz="900" b="0" i="0" kern="1200">
                          <a:solidFill>
                            <a:srgbClr val="FFC000"/>
                          </a:solidFill>
                          <a:effectLst/>
                          <a:latin typeface="SassoonPrimaryType" pitchFamily="2" charset="0"/>
                          <a:ea typeface="Calibri" panose="020F0502020204030204" pitchFamily="34" charset="0"/>
                          <a:cs typeface="Calibri" panose="020F0502020204030204" pitchFamily="34" charset="0"/>
                        </a:rPr>
                        <a:t>Resources for the new PE scheme </a:t>
                      </a:r>
                      <a:endParaRPr lang="en-US" sz="900" b="0" i="0" u="none" strike="noStrike" noProof="0">
                        <a:solidFill>
                          <a:srgbClr val="FFC000"/>
                        </a:solidFill>
                        <a:highlight>
                          <a:srgbClr val="FFFFFF"/>
                        </a:highlight>
                        <a:latin typeface="SassoonPrimaryType" pitchFamily="2"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900" dirty="0">
                          <a:solidFill>
                            <a:srgbClr val="FFC000"/>
                          </a:solidFill>
                          <a:latin typeface="SassoonPrimaryType" pitchFamily="2" charset="0"/>
                          <a:cs typeface="Calibri" panose="020F0502020204030204" pitchFamily="34" charset="0"/>
                        </a:rPr>
                        <a:t>-Low numbers of SEND/vulnerable group children attending competition and sporting activities- 9%</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bl>
          </a:graphicData>
        </a:graphic>
      </p:graphicFrame>
    </p:spTree>
    <p:extLst>
      <p:ext uri="{BB962C8B-B14F-4D97-AF65-F5344CB8AC3E}">
        <p14:creationId xmlns:p14="http://schemas.microsoft.com/office/powerpoint/2010/main" val="2755977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53B42-8C81-4DE7-625E-17DE05AD0C22}"/>
            </a:ext>
          </a:extLst>
        </p:cNvPr>
        <p:cNvGrpSpPr/>
        <p:nvPr/>
      </p:nvGrpSpPr>
      <p:grpSpPr>
        <a:xfrm>
          <a:off x="0" y="0"/>
          <a:ext cx="0" cy="0"/>
          <a:chOff x="0" y="0"/>
          <a:chExt cx="0" cy="0"/>
        </a:xfrm>
      </p:grpSpPr>
      <p:pic>
        <p:nvPicPr>
          <p:cNvPr id="6" name="Picture 5" descr="A screenshot of a computer&#10;&#10;AI-generated content may be incorrect.">
            <a:extLst>
              <a:ext uri="{FF2B5EF4-FFF2-40B4-BE49-F238E27FC236}">
                <a16:creationId xmlns:a16="http://schemas.microsoft.com/office/drawing/2014/main" id="{3AC1E9C2-1C91-6BAC-5047-CE0493D42E70}"/>
              </a:ext>
            </a:extLst>
          </p:cNvPr>
          <p:cNvPicPr>
            <a:picLocks noChangeAspect="1"/>
          </p:cNvPicPr>
          <p:nvPr/>
        </p:nvPicPr>
        <p:blipFill>
          <a:blip r:embed="rId2"/>
          <a:stretch>
            <a:fillRect/>
          </a:stretch>
        </p:blipFill>
        <p:spPr>
          <a:xfrm>
            <a:off x="-16769" y="0"/>
            <a:ext cx="6173264" cy="4322536"/>
          </a:xfrm>
          <a:prstGeom prst="rect">
            <a:avLst/>
          </a:prstGeom>
        </p:spPr>
      </p:pic>
      <p:sp>
        <p:nvSpPr>
          <p:cNvPr id="4" name="TextBox 3">
            <a:extLst>
              <a:ext uri="{FF2B5EF4-FFF2-40B4-BE49-F238E27FC236}">
                <a16:creationId xmlns:a16="http://schemas.microsoft.com/office/drawing/2014/main" id="{6E532BB3-3E8C-8C2B-D49F-407DAA50D1D2}"/>
              </a:ext>
            </a:extLst>
          </p:cNvPr>
          <p:cNvSpPr txBox="1"/>
          <p:nvPr/>
        </p:nvSpPr>
        <p:spPr>
          <a:xfrm>
            <a:off x="241825" y="226711"/>
            <a:ext cx="3559359" cy="276999"/>
          </a:xfrm>
          <a:prstGeom prst="rect">
            <a:avLst/>
          </a:prstGeom>
          <a:noFill/>
        </p:spPr>
        <p:txBody>
          <a:bodyPr wrap="square" rtlCol="0">
            <a:spAutoFit/>
          </a:bodyPr>
          <a:lstStyle/>
          <a:p>
            <a:r>
              <a:rPr lang="en-US" sz="1200" b="1">
                <a:latin typeface="Calibri" panose="020F0502020204030204" pitchFamily="34" charset="0"/>
                <a:cs typeface="Calibri" panose="020F0502020204030204" pitchFamily="34" charset="0"/>
              </a:rPr>
              <a:t>Review of the last academic year (2024/2025)</a:t>
            </a:r>
          </a:p>
        </p:txBody>
      </p:sp>
      <p:graphicFrame>
        <p:nvGraphicFramePr>
          <p:cNvPr id="5" name="Table 4">
            <a:extLst>
              <a:ext uri="{FF2B5EF4-FFF2-40B4-BE49-F238E27FC236}">
                <a16:creationId xmlns:a16="http://schemas.microsoft.com/office/drawing/2014/main" id="{F9BDBC17-CD2E-90F4-A5E7-9D45B87765A4}"/>
              </a:ext>
            </a:extLst>
          </p:cNvPr>
          <p:cNvGraphicFramePr>
            <a:graphicFrameLocks noGrp="1"/>
          </p:cNvGraphicFramePr>
          <p:nvPr>
            <p:extLst>
              <p:ext uri="{D42A27DB-BD31-4B8C-83A1-F6EECF244321}">
                <p14:modId xmlns:p14="http://schemas.microsoft.com/office/powerpoint/2010/main" val="3570762082"/>
              </p:ext>
            </p:extLst>
          </p:nvPr>
        </p:nvGraphicFramePr>
        <p:xfrm>
          <a:off x="186218" y="575948"/>
          <a:ext cx="5651501" cy="3356049"/>
        </p:xfrm>
        <a:graphic>
          <a:graphicData uri="http://schemas.openxmlformats.org/drawingml/2006/table">
            <a:tbl>
              <a:tblPr firstRow="1" bandRow="1">
                <a:tableStyleId>{5C22544A-7EE6-4342-B048-85BDC9FD1C3A}</a:tableStyleId>
              </a:tblPr>
              <a:tblGrid>
                <a:gridCol w="1749561">
                  <a:extLst>
                    <a:ext uri="{9D8B030D-6E8A-4147-A177-3AD203B41FA5}">
                      <a16:colId xmlns:a16="http://schemas.microsoft.com/office/drawing/2014/main" val="1397519339"/>
                    </a:ext>
                  </a:extLst>
                </a:gridCol>
                <a:gridCol w="2572431">
                  <a:extLst>
                    <a:ext uri="{9D8B030D-6E8A-4147-A177-3AD203B41FA5}">
                      <a16:colId xmlns:a16="http://schemas.microsoft.com/office/drawing/2014/main" val="279180329"/>
                    </a:ext>
                  </a:extLst>
                </a:gridCol>
                <a:gridCol w="1329509">
                  <a:extLst>
                    <a:ext uri="{9D8B030D-6E8A-4147-A177-3AD203B41FA5}">
                      <a16:colId xmlns:a16="http://schemas.microsoft.com/office/drawing/2014/main" val="1532179531"/>
                    </a:ext>
                  </a:extLst>
                </a:gridCol>
              </a:tblGrid>
              <a:tr h="291909">
                <a:tc>
                  <a:txBody>
                    <a:bodyPr/>
                    <a:lstStyle/>
                    <a:p>
                      <a:pPr algn="ctr"/>
                      <a:r>
                        <a:rPr lang="en-GB" sz="700" b="1" kern="1200">
                          <a:solidFill>
                            <a:sysClr val="windowText" lastClr="000000"/>
                          </a:solidFill>
                          <a:effectLst/>
                          <a:latin typeface="Calibri" panose="020F0502020204030204" pitchFamily="34" charset="0"/>
                          <a:ea typeface="+mn-ea"/>
                          <a:cs typeface="Calibri" panose="020F0502020204030204" pitchFamily="34" charset="0"/>
                        </a:rPr>
                        <a:t>Key areas as outlined in PE and sport premium guidance</a:t>
                      </a:r>
                      <a:endParaRPr lang="en-US" sz="70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a:solidFill>
                            <a:sysClr val="windowText" lastClr="000000"/>
                          </a:solidFill>
                          <a:effectLst/>
                          <a:latin typeface="Calibri" panose="020F0502020204030204" pitchFamily="34" charset="0"/>
                          <a:cs typeface="Calibri" panose="020F0502020204030204" pitchFamily="34" charset="0"/>
                        </a:rPr>
                        <a:t> </a:t>
                      </a:r>
                      <a:endParaRPr lang="en-US" sz="70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909841">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900" b="1" dirty="0">
                          <a:solidFill>
                            <a:srgbClr val="00B050"/>
                          </a:solidFill>
                          <a:effectLst/>
                          <a:latin typeface="SassoonPrimaryType" pitchFamily="2" charset="0"/>
                          <a:cs typeface="Calibri" panose="020F0502020204030204" pitchFamily="34" charset="0"/>
                        </a:rPr>
                        <a:t>3. </a:t>
                      </a:r>
                      <a:r>
                        <a:rPr lang="en-US" sz="900" b="0" dirty="0">
                          <a:solidFill>
                            <a:srgbClr val="00B050"/>
                          </a:solidFill>
                          <a:effectLst/>
                          <a:latin typeface="SassoonPrimaryType" pitchFamily="2" charset="0"/>
                          <a:cs typeface="Calibri" panose="020F0502020204030204" pitchFamily="34" charset="0"/>
                        </a:rPr>
                        <a:t>Raising the profile of PE and sport across the school, to support whole school improvement</a:t>
                      </a:r>
                      <a:endParaRPr lang="en-US" sz="900" b="0" dirty="0">
                        <a:solidFill>
                          <a:srgbClr val="00B050"/>
                        </a:solidFill>
                        <a:latin typeface="SassoonPrimaryType" pitchFamily="2" charset="0"/>
                        <a:cs typeface="Calibri" panose="020F0502020204030204" pitchFamily="34" charset="0"/>
                      </a:endParaRPr>
                    </a:p>
                    <a:p>
                      <a:endParaRPr lang="en-US" sz="900" dirty="0">
                        <a:solidFill>
                          <a:srgbClr val="00B050"/>
                        </a:solidFill>
                        <a:latin typeface="SassoonPrimaryType" pitchFamily="2" charset="0"/>
                        <a:cs typeface="Calibri" panose="020F0502020204030204" pitchFamily="34" charset="0"/>
                      </a:endParaRPr>
                    </a:p>
                    <a:p>
                      <a:endParaRPr lang="en-US" sz="900" dirty="0">
                        <a:solidFill>
                          <a:srgbClr val="00B050"/>
                        </a:solidFill>
                        <a:latin typeface="SassoonPrimaryType" pitchFamily="2"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900" dirty="0">
                          <a:solidFill>
                            <a:srgbClr val="00B050"/>
                          </a:solidFill>
                          <a:latin typeface="SassoonPrimaryType" pitchFamily="2" charset="0"/>
                          <a:ea typeface="Calibri" panose="020F0502020204030204" pitchFamily="34" charset="0"/>
                          <a:cs typeface="Calibri" panose="020F0502020204030204" pitchFamily="34" charset="0"/>
                        </a:rPr>
                        <a:t>-Display board in main entrance, Principal’s letter to parents, social media posts</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900" dirty="0">
                          <a:solidFill>
                            <a:srgbClr val="00B050"/>
                          </a:solidFill>
                          <a:latin typeface="SassoonPrimaryType" pitchFamily="2" charset="0"/>
                          <a:ea typeface="Calibri" panose="020F0502020204030204" pitchFamily="34" charset="0"/>
                          <a:cs typeface="Calibri" panose="020F0502020204030204" pitchFamily="34" charset="0"/>
                        </a:rPr>
                        <a:t>-End of year Intra-school sports competition</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900" dirty="0">
                          <a:solidFill>
                            <a:srgbClr val="00B050"/>
                          </a:solidFill>
                          <a:latin typeface="SassoonPrimaryType" pitchFamily="2" charset="0"/>
                          <a:ea typeface="Calibri" panose="020F0502020204030204" pitchFamily="34" charset="0"/>
                          <a:cs typeface="Calibri" panose="020F0502020204030204" pitchFamily="34" charset="0"/>
                        </a:rPr>
                        <a:t>-School games mark accreditation- moderation process completed (Gold)</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900" dirty="0">
                          <a:solidFill>
                            <a:srgbClr val="00B050"/>
                          </a:solidFill>
                          <a:latin typeface="SassoonPrimaryType" pitchFamily="2" charset="0"/>
                          <a:cs typeface="Calibri" panose="020F0502020204030204" pitchFamily="34" charset="0"/>
                        </a:rPr>
                        <a:t>-Same staff member taking teams to competitions and events</a:t>
                      </a:r>
                    </a:p>
                    <a:p>
                      <a:endParaRPr lang="en-US" sz="900" dirty="0">
                        <a:solidFill>
                          <a:srgbClr val="00B050"/>
                        </a:solidFill>
                        <a:latin typeface="SassoonPrimaryType" pitchFamily="2"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1067968">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900" b="1">
                          <a:solidFill>
                            <a:srgbClr val="0070C0"/>
                          </a:solidFill>
                          <a:effectLst/>
                          <a:latin typeface="SassoonPrimaryType" pitchFamily="2" charset="0"/>
                          <a:cs typeface="Calibri" panose="020F0502020204030204" pitchFamily="34" charset="0"/>
                        </a:rPr>
                        <a:t>4. </a:t>
                      </a:r>
                      <a:r>
                        <a:rPr lang="en-US" sz="900">
                          <a:solidFill>
                            <a:srgbClr val="0070C0"/>
                          </a:solidFill>
                          <a:effectLst/>
                          <a:latin typeface="SassoonPrimaryType" pitchFamily="2" charset="0"/>
                          <a:cs typeface="Calibri" panose="020F0502020204030204" pitchFamily="34" charset="0"/>
                        </a:rPr>
                        <a:t>Offer a broader and more equal experience of a range of sports and physical activities to all pupils and ensure equal access to sport for boys and girls</a:t>
                      </a:r>
                      <a:endParaRPr lang="en-US" sz="900">
                        <a:solidFill>
                          <a:srgbClr val="0070C0"/>
                        </a:solidFill>
                        <a:latin typeface="SassoonPrimaryType" pitchFamily="2" charset="0"/>
                        <a:cs typeface="Calibri" panose="020F0502020204030204" pitchFamily="34" charset="0"/>
                      </a:endParaRPr>
                    </a:p>
                    <a:p>
                      <a:endParaRPr lang="en-US" sz="900">
                        <a:solidFill>
                          <a:srgbClr val="0070C0"/>
                        </a:solidFill>
                        <a:latin typeface="SassoonPrimaryType" pitchFamily="2" charset="0"/>
                        <a:cs typeface="Calibri" panose="020F0502020204030204" pitchFamily="34" charset="0"/>
                      </a:endParaRPr>
                    </a:p>
                    <a:p>
                      <a:endParaRPr lang="en-US" sz="900">
                        <a:solidFill>
                          <a:srgbClr val="0070C0"/>
                        </a:solidFill>
                        <a:latin typeface="SassoonPrimaryType" pitchFamily="2"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900" b="0" i="0" u="none" strike="noStrike" noProof="0" dirty="0">
                          <a:solidFill>
                            <a:srgbClr val="0070C0"/>
                          </a:solidFill>
                          <a:highlight>
                            <a:srgbClr val="FFFFFF"/>
                          </a:highlight>
                          <a:latin typeface="SassoonPrimaryType" pitchFamily="2" charset="0"/>
                          <a:ea typeface="Calibri" panose="020F0502020204030204" pitchFamily="34" charset="0"/>
                          <a:cs typeface="Calibri" panose="020F0502020204030204" pitchFamily="34" charset="0"/>
                        </a:rPr>
                        <a:t>-Purchase DRUMBA scheme, to be used throughout the school</a:t>
                      </a:r>
                      <a:endParaRPr lang="en-US" sz="900" dirty="0">
                        <a:solidFill>
                          <a:srgbClr val="0070C0"/>
                        </a:solidFill>
                        <a:latin typeface="SassoonPrimaryType" pitchFamily="2" charset="0"/>
                        <a:ea typeface="Calibri" panose="020F0502020204030204" pitchFamily="34" charset="0"/>
                        <a:cs typeface="Calibri" panose="020F0502020204030204" pitchFamily="34" charset="0"/>
                      </a:endParaRPr>
                    </a:p>
                    <a:p>
                      <a:pPr marL="0" marR="0" lvl="0" indent="0" algn="l">
                        <a:lnSpc>
                          <a:spcPct val="100000"/>
                        </a:lnSpc>
                        <a:spcBef>
                          <a:spcPts val="0"/>
                        </a:spcBef>
                        <a:spcAft>
                          <a:spcPts val="0"/>
                        </a:spcAft>
                        <a:buClrTx/>
                        <a:buSzTx/>
                        <a:buFontTx/>
                        <a:buNone/>
                      </a:pPr>
                      <a:r>
                        <a:rPr lang="en-US" sz="900" b="0" i="0" u="none" strike="noStrike" noProof="0" dirty="0">
                          <a:solidFill>
                            <a:srgbClr val="0070C0"/>
                          </a:solidFill>
                          <a:highlight>
                            <a:srgbClr val="FFFFFF"/>
                          </a:highlight>
                          <a:latin typeface="SassoonPrimaryType" pitchFamily="2" charset="0"/>
                          <a:ea typeface="Calibri" panose="020F0502020204030204" pitchFamily="34" charset="0"/>
                          <a:cs typeface="Calibri" panose="020F0502020204030204" pitchFamily="34" charset="0"/>
                        </a:rPr>
                        <a:t>-Affiliation package to Active South Derbyshire</a:t>
                      </a:r>
                    </a:p>
                    <a:p>
                      <a:pPr marL="0" marR="0" lvl="0" indent="0" algn="l">
                        <a:lnSpc>
                          <a:spcPct val="100000"/>
                        </a:lnSpc>
                        <a:spcBef>
                          <a:spcPts val="0"/>
                        </a:spcBef>
                        <a:spcAft>
                          <a:spcPts val="0"/>
                        </a:spcAft>
                        <a:buClrTx/>
                        <a:buSzTx/>
                        <a:buFontTx/>
                        <a:buNone/>
                      </a:pPr>
                      <a:r>
                        <a:rPr lang="en-US" sz="900" b="0" i="0" u="none" strike="noStrike" noProof="0" dirty="0">
                          <a:solidFill>
                            <a:srgbClr val="0070C0"/>
                          </a:solidFill>
                          <a:highlight>
                            <a:srgbClr val="FFFFFF"/>
                          </a:highlight>
                          <a:latin typeface="SassoonPrimaryType" pitchFamily="2" charset="0"/>
                          <a:ea typeface="Calibri" panose="020F0502020204030204" pitchFamily="34" charset="0"/>
                          <a:cs typeface="Calibri" panose="020F0502020204030204" pitchFamily="34" charset="0"/>
                        </a:rPr>
                        <a:t>-Getset4PE subscription-package. Broad, balanced curriculum for all children</a:t>
                      </a:r>
                    </a:p>
                    <a:p>
                      <a:pPr marL="0" marR="0" lvl="0" indent="0" algn="l">
                        <a:lnSpc>
                          <a:spcPct val="100000"/>
                        </a:lnSpc>
                        <a:spcBef>
                          <a:spcPts val="0"/>
                        </a:spcBef>
                        <a:spcAft>
                          <a:spcPts val="0"/>
                        </a:spcAft>
                        <a:buNone/>
                      </a:pPr>
                      <a:r>
                        <a:rPr lang="en-US" sz="900" b="0" i="0" u="none" strike="noStrike" noProof="0" dirty="0">
                          <a:solidFill>
                            <a:srgbClr val="0070C0"/>
                          </a:solidFill>
                          <a:highlight>
                            <a:srgbClr val="FFFFFF"/>
                          </a:highlight>
                          <a:latin typeface="SassoonPrimaryType" pitchFamily="2" charset="0"/>
                          <a:ea typeface="Calibri" panose="020F0502020204030204" pitchFamily="34" charset="0"/>
                          <a:cs typeface="Calibri" panose="020F0502020204030204" pitchFamily="34" charset="0"/>
                        </a:rPr>
                        <a:t>-</a:t>
                      </a:r>
                      <a:r>
                        <a:rPr lang="en-US" sz="900" b="0" i="0" kern="1200" dirty="0">
                          <a:solidFill>
                            <a:srgbClr val="0070C0"/>
                          </a:solidFill>
                          <a:effectLst/>
                          <a:latin typeface="SassoonPrimaryType" pitchFamily="2" charset="0"/>
                          <a:ea typeface="Calibri" panose="020F0502020204030204" pitchFamily="34" charset="0"/>
                          <a:cs typeface="Calibri" panose="020F0502020204030204" pitchFamily="34" charset="0"/>
                        </a:rPr>
                        <a:t>Swimming top-up SEND package </a:t>
                      </a:r>
                    </a:p>
                    <a:p>
                      <a:pPr marL="0" marR="0" lvl="0" indent="0" algn="l">
                        <a:lnSpc>
                          <a:spcPct val="100000"/>
                        </a:lnSpc>
                        <a:spcBef>
                          <a:spcPts val="0"/>
                        </a:spcBef>
                        <a:spcAft>
                          <a:spcPts val="0"/>
                        </a:spcAft>
                        <a:buNone/>
                      </a:pPr>
                      <a:r>
                        <a:rPr lang="en-US" sz="900" b="0" i="0" kern="1200" dirty="0">
                          <a:solidFill>
                            <a:srgbClr val="0070C0"/>
                          </a:solidFill>
                          <a:effectLst/>
                          <a:latin typeface="SassoonPrimaryType" pitchFamily="2" charset="0"/>
                          <a:ea typeface="Calibri" panose="020F0502020204030204" pitchFamily="34" charset="0"/>
                          <a:cs typeface="Calibri" panose="020F0502020204030204" pitchFamily="34" charset="0"/>
                        </a:rPr>
                        <a:t>-Pupil voice indicated positive feedback 97% enjoyed PE lessons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US" sz="900" dirty="0">
                          <a:solidFill>
                            <a:srgbClr val="0070C0"/>
                          </a:solidFill>
                          <a:latin typeface="SassoonPrimaryType" pitchFamily="2" charset="0"/>
                          <a:cs typeface="Calibri"/>
                        </a:rPr>
                        <a:t>-Lessons taught based on subjects do not always have a pathway to competition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r h="948129">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900" b="1">
                          <a:solidFill>
                            <a:srgbClr val="7030A0"/>
                          </a:solidFill>
                          <a:effectLst/>
                          <a:latin typeface="SassoonPrimaryType" pitchFamily="2" charset="0"/>
                          <a:cs typeface="Calibri" panose="020F0502020204030204" pitchFamily="34" charset="0"/>
                        </a:rPr>
                        <a:t>5. </a:t>
                      </a:r>
                      <a:r>
                        <a:rPr lang="en-US" sz="900">
                          <a:solidFill>
                            <a:srgbClr val="7030A0"/>
                          </a:solidFill>
                          <a:effectLst/>
                          <a:latin typeface="SassoonPrimaryType" pitchFamily="2" charset="0"/>
                          <a:cs typeface="Calibri" panose="020F0502020204030204" pitchFamily="34" charset="0"/>
                        </a:rPr>
                        <a:t>Increasing participation in competitive sport</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900">
                        <a:solidFill>
                          <a:srgbClr val="7030A0"/>
                        </a:solidFill>
                        <a:effectLst/>
                        <a:latin typeface="SassoonPrimaryType" pitchFamily="2"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a:lnSpc>
                          <a:spcPct val="100000"/>
                        </a:lnSpc>
                        <a:spcBef>
                          <a:spcPts val="0"/>
                        </a:spcBef>
                        <a:spcAft>
                          <a:spcPts val="0"/>
                        </a:spcAft>
                        <a:buNone/>
                      </a:pPr>
                      <a:r>
                        <a:rPr lang="en-US" sz="900" dirty="0">
                          <a:solidFill>
                            <a:srgbClr val="7030A0"/>
                          </a:solidFill>
                          <a:latin typeface="SassoonPrimaryType" pitchFamily="2" charset="0"/>
                          <a:ea typeface="Calibri" panose="020F0502020204030204" pitchFamily="34" charset="0"/>
                          <a:cs typeface="Calibri" panose="020F0502020204030204" pitchFamily="34" charset="0"/>
                        </a:rPr>
                        <a:t>-</a:t>
                      </a:r>
                      <a:r>
                        <a:rPr lang="en-US" sz="900" b="0" i="0" u="none" strike="noStrike" noProof="0" dirty="0">
                          <a:solidFill>
                            <a:srgbClr val="7030A0"/>
                          </a:solidFill>
                          <a:highlight>
                            <a:srgbClr val="FFFFFF"/>
                          </a:highlight>
                          <a:latin typeface="SassoonPrimaryType" pitchFamily="2" charset="0"/>
                          <a:ea typeface="Calibri" panose="020F0502020204030204" pitchFamily="34" charset="0"/>
                          <a:cs typeface="Calibri" panose="020F0502020204030204" pitchFamily="34" charset="0"/>
                        </a:rPr>
                        <a:t>Affiliation package to Active South Derbyshire</a:t>
                      </a:r>
                    </a:p>
                    <a:p>
                      <a:pPr marL="0" marR="0" lvl="0" indent="0" algn="l">
                        <a:lnSpc>
                          <a:spcPct val="100000"/>
                        </a:lnSpc>
                        <a:spcBef>
                          <a:spcPts val="0"/>
                        </a:spcBef>
                        <a:spcAft>
                          <a:spcPts val="0"/>
                        </a:spcAft>
                        <a:buNone/>
                      </a:pPr>
                      <a:r>
                        <a:rPr lang="en-US" sz="900" b="0" i="0" u="none" strike="noStrike" noProof="0" dirty="0">
                          <a:solidFill>
                            <a:srgbClr val="7030A0"/>
                          </a:solidFill>
                          <a:highlight>
                            <a:srgbClr val="FFFFFF"/>
                          </a:highlight>
                          <a:latin typeface="SassoonPrimaryType" pitchFamily="2" charset="0"/>
                          <a:ea typeface="Calibri" panose="020F0502020204030204" pitchFamily="34" charset="0"/>
                          <a:cs typeface="Calibri" panose="020F0502020204030204" pitchFamily="34" charset="0"/>
                        </a:rPr>
                        <a:t>-</a:t>
                      </a:r>
                      <a:r>
                        <a:rPr lang="en-GB" sz="900" b="0" i="0" kern="1200" dirty="0">
                          <a:solidFill>
                            <a:srgbClr val="7030A0"/>
                          </a:solidFill>
                          <a:effectLst/>
                          <a:latin typeface="SassoonPrimaryType" pitchFamily="2" charset="0"/>
                          <a:ea typeface="Calibri" panose="020F0502020204030204" pitchFamily="34" charset="0"/>
                          <a:cs typeface="Calibri" panose="020F0502020204030204" pitchFamily="34" charset="0"/>
                        </a:rPr>
                        <a:t>Minibus and driver hire </a:t>
                      </a:r>
                    </a:p>
                    <a:p>
                      <a:pPr marL="0" marR="0" lvl="0" indent="0" algn="l">
                        <a:lnSpc>
                          <a:spcPct val="100000"/>
                        </a:lnSpc>
                        <a:spcBef>
                          <a:spcPts val="0"/>
                        </a:spcBef>
                        <a:spcAft>
                          <a:spcPts val="0"/>
                        </a:spcAft>
                        <a:buNone/>
                      </a:pPr>
                      <a:r>
                        <a:rPr lang="en-GB" sz="900" b="0" i="0" u="none" strike="noStrike" kern="1200" noProof="0" dirty="0">
                          <a:solidFill>
                            <a:srgbClr val="7030A0"/>
                          </a:solidFill>
                          <a:effectLst/>
                          <a:highlight>
                            <a:srgbClr val="FFFFFF"/>
                          </a:highlight>
                          <a:latin typeface="SassoonPrimaryType" pitchFamily="2" charset="0"/>
                          <a:ea typeface="Calibri" panose="020F0502020204030204" pitchFamily="34" charset="0"/>
                          <a:cs typeface="Calibri" panose="020F0502020204030204" pitchFamily="34" charset="0"/>
                        </a:rPr>
                        <a:t>-Organised matches/games against local school</a:t>
                      </a:r>
                    </a:p>
                    <a:p>
                      <a:pPr marL="0" marR="0" lvl="0" indent="0" algn="l" defTabSz="575981" rtl="0" eaLnBrk="1" fontAlgn="auto" latinLnBrk="0" hangingPunct="1">
                        <a:lnSpc>
                          <a:spcPct val="100000"/>
                        </a:lnSpc>
                        <a:spcBef>
                          <a:spcPts val="0"/>
                        </a:spcBef>
                        <a:spcAft>
                          <a:spcPts val="0"/>
                        </a:spcAft>
                        <a:buClrTx/>
                        <a:buSzTx/>
                        <a:buFontTx/>
                        <a:buNone/>
                        <a:tabLst/>
                        <a:defRPr/>
                      </a:pPr>
                      <a:r>
                        <a:rPr lang="en-US" sz="900" b="0" i="0" u="none" strike="noStrike" kern="1200" noProof="0" dirty="0">
                          <a:solidFill>
                            <a:srgbClr val="7030A0"/>
                          </a:solidFill>
                          <a:effectLst/>
                          <a:highlight>
                            <a:srgbClr val="FFFFFF"/>
                          </a:highlight>
                          <a:latin typeface="SassoonPrimaryType" pitchFamily="2" charset="0"/>
                          <a:ea typeface="Calibri" panose="020F0502020204030204" pitchFamily="34" charset="0"/>
                          <a:cs typeface="Calibri" panose="020F0502020204030204" pitchFamily="34" charset="0"/>
                        </a:rPr>
                        <a:t>-45% boys 55% girls participated in competitions/events</a:t>
                      </a:r>
                      <a:endParaRPr lang="en-US" sz="900" b="0" i="0" u="none" strike="noStrike" noProof="0" dirty="0">
                        <a:solidFill>
                          <a:srgbClr val="7030A0"/>
                        </a:solidFill>
                        <a:highlight>
                          <a:srgbClr val="FFFFFF"/>
                        </a:highlight>
                        <a:latin typeface="SassoonPrimaryType" pitchFamily="2"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900" dirty="0">
                          <a:solidFill>
                            <a:srgbClr val="7030A0"/>
                          </a:solidFill>
                          <a:latin typeface="SassoonPrimaryType" pitchFamily="2" charset="0"/>
                          <a:cs typeface="Calibri"/>
                        </a:rPr>
                        <a:t>-6 competitive sports for the year</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900" dirty="0">
                        <a:solidFill>
                          <a:srgbClr val="7030A0"/>
                        </a:solidFill>
                        <a:latin typeface="SassoonPrimaryType" pitchFamily="2"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bl>
          </a:graphicData>
        </a:graphic>
      </p:graphicFrame>
    </p:spTree>
    <p:extLst>
      <p:ext uri="{BB962C8B-B14F-4D97-AF65-F5344CB8AC3E}">
        <p14:creationId xmlns:p14="http://schemas.microsoft.com/office/powerpoint/2010/main" val="2212214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7B963-E288-A594-F73A-77BAB18F906B}"/>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37EF1091-D9E8-F50F-C469-7DA3DEDEB30C}"/>
              </a:ext>
            </a:extLst>
          </p:cNvPr>
          <p:cNvPicPr>
            <a:picLocks noChangeAspect="1"/>
          </p:cNvPicPr>
          <p:nvPr/>
        </p:nvPicPr>
        <p:blipFill>
          <a:blip r:embed="rId2"/>
          <a:stretch>
            <a:fillRect/>
          </a:stretch>
        </p:blipFill>
        <p:spPr>
          <a:xfrm>
            <a:off x="-16769" y="6263"/>
            <a:ext cx="6166284" cy="4322536"/>
          </a:xfrm>
          <a:prstGeom prst="rect">
            <a:avLst/>
          </a:prstGeom>
        </p:spPr>
      </p:pic>
      <p:sp>
        <p:nvSpPr>
          <p:cNvPr id="4" name="TextBox 3">
            <a:extLst>
              <a:ext uri="{FF2B5EF4-FFF2-40B4-BE49-F238E27FC236}">
                <a16:creationId xmlns:a16="http://schemas.microsoft.com/office/drawing/2014/main" id="{D9EC24E5-DBE8-47EA-B1DE-D1192E89143D}"/>
              </a:ext>
            </a:extLst>
          </p:cNvPr>
          <p:cNvSpPr txBox="1"/>
          <p:nvPr/>
        </p:nvSpPr>
        <p:spPr>
          <a:xfrm>
            <a:off x="248088" y="116217"/>
            <a:ext cx="3559359" cy="461665"/>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Your objective: </a:t>
            </a:r>
            <a:r>
              <a:rPr lang="en-US" sz="1100" b="1" dirty="0">
                <a:solidFill>
                  <a:srgbClr val="FF0000"/>
                </a:solidFill>
                <a:latin typeface="Calibri" panose="020F0502020204030204" pitchFamily="34" charset="0"/>
                <a:cs typeface="Calibri" panose="020F0502020204030204" pitchFamily="34" charset="0"/>
              </a:rPr>
              <a:t>Develop a high-quality PE offer in school </a:t>
            </a:r>
            <a:r>
              <a:rPr lang="en-US" sz="1200" b="1" dirty="0">
                <a:solidFill>
                  <a:srgbClr val="FF0000"/>
                </a:solidFill>
                <a:latin typeface="Calibri" panose="020F0502020204030204" pitchFamily="34" charset="0"/>
                <a:cs typeface="Calibri" panose="020F0502020204030204" pitchFamily="34" charset="0"/>
              </a:rPr>
              <a:t>(2025-2026)</a:t>
            </a:r>
          </a:p>
        </p:txBody>
      </p:sp>
      <p:graphicFrame>
        <p:nvGraphicFramePr>
          <p:cNvPr id="2" name="Table 1">
            <a:extLst>
              <a:ext uri="{FF2B5EF4-FFF2-40B4-BE49-F238E27FC236}">
                <a16:creationId xmlns:a16="http://schemas.microsoft.com/office/drawing/2014/main" id="{0C43063D-4996-8F50-39D2-9B3391C83F21}"/>
              </a:ext>
            </a:extLst>
          </p:cNvPr>
          <p:cNvGraphicFramePr>
            <a:graphicFrameLocks noGrp="1"/>
          </p:cNvGraphicFramePr>
          <p:nvPr>
            <p:extLst>
              <p:ext uri="{D42A27DB-BD31-4B8C-83A1-F6EECF244321}">
                <p14:modId xmlns:p14="http://schemas.microsoft.com/office/powerpoint/2010/main" val="2555130996"/>
              </p:ext>
            </p:extLst>
          </p:nvPr>
        </p:nvGraphicFramePr>
        <p:xfrm>
          <a:off x="294842" y="694098"/>
          <a:ext cx="5530128" cy="2727960"/>
        </p:xfrm>
        <a:graphic>
          <a:graphicData uri="http://schemas.openxmlformats.org/drawingml/2006/table">
            <a:tbl>
              <a:tblPr firstRow="1" bandRow="1">
                <a:tableStyleId>{5C22544A-7EE6-4342-B048-85BDC9FD1C3A}</a:tableStyleId>
              </a:tblPr>
              <a:tblGrid>
                <a:gridCol w="1076758">
                  <a:extLst>
                    <a:ext uri="{9D8B030D-6E8A-4147-A177-3AD203B41FA5}">
                      <a16:colId xmlns:a16="http://schemas.microsoft.com/office/drawing/2014/main" val="1397519339"/>
                    </a:ext>
                  </a:extLst>
                </a:gridCol>
                <a:gridCol w="2021504">
                  <a:extLst>
                    <a:ext uri="{9D8B030D-6E8A-4147-A177-3AD203B41FA5}">
                      <a16:colId xmlns:a16="http://schemas.microsoft.com/office/drawing/2014/main" val="279180329"/>
                    </a:ext>
                  </a:extLst>
                </a:gridCol>
                <a:gridCol w="1422736">
                  <a:extLst>
                    <a:ext uri="{9D8B030D-6E8A-4147-A177-3AD203B41FA5}">
                      <a16:colId xmlns:a16="http://schemas.microsoft.com/office/drawing/2014/main" val="1419483341"/>
                    </a:ext>
                  </a:extLst>
                </a:gridCol>
                <a:gridCol w="1009130">
                  <a:extLst>
                    <a:ext uri="{9D8B030D-6E8A-4147-A177-3AD203B41FA5}">
                      <a16:colId xmlns:a16="http://schemas.microsoft.com/office/drawing/2014/main" val="1532179531"/>
                    </a:ext>
                  </a:extLst>
                </a:gridCol>
              </a:tblGrid>
              <a:tr h="226247">
                <a:tc>
                  <a:txBody>
                    <a:bodyPr/>
                    <a:lstStyle/>
                    <a:p>
                      <a:pPr algn="ctr"/>
                      <a:r>
                        <a:rPr lang="en-US" sz="70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a:solidFill>
                            <a:sysClr val="windowText" lastClr="000000"/>
                          </a:solidFill>
                          <a:effectLst/>
                          <a:latin typeface="Calibri" panose="020F0502020204030204" pitchFamily="34" charset="0"/>
                          <a:cs typeface="Calibri" panose="020F0502020204030204" pitchFamily="34" charset="0"/>
                        </a:rPr>
                        <a:t>Supporting evidence</a:t>
                      </a:r>
                      <a:endParaRPr lang="en-GB" sz="70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900">
                        <a:latin typeface="SassoonPrimaryType" pitchFamily="2" charset="0"/>
                        <a:cs typeface="Calibri" panose="020F0502020204030204" pitchFamily="34" charset="0"/>
                      </a:endParaRPr>
                    </a:p>
                    <a:p>
                      <a:pPr algn="l">
                        <a:lnSpc>
                          <a:spcPct val="100000"/>
                        </a:lnSpc>
                      </a:pPr>
                      <a:r>
                        <a:rPr lang="en-US" sz="900">
                          <a:solidFill>
                            <a:schemeClr val="tx1"/>
                          </a:solidFill>
                          <a:latin typeface="SassoonPrimaryType" pitchFamily="2" charset="0"/>
                          <a:cs typeface="Calibri" panose="020F0502020204030204" pitchFamily="34" charset="0"/>
                        </a:rPr>
                        <a:t>High level PE curriculum for all pupils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900" b="0" i="0" dirty="0">
                        <a:effectLst/>
                        <a:latin typeface="SassoonPrimaryType" pitchFamily="2" charset="0"/>
                        <a:ea typeface="Calibri" panose="020F0502020204030204" pitchFamily="34" charset="0"/>
                        <a:cs typeface="Calibri" panose="020F0502020204030204" pitchFamily="34" charset="0"/>
                      </a:endParaRPr>
                    </a:p>
                    <a:p>
                      <a:pPr marL="171450" marR="0" lvl="0" indent="-171450" algn="l" defTabSz="575981"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900" b="0" i="0" dirty="0">
                          <a:effectLst/>
                          <a:latin typeface="SassoonPrimaryType" pitchFamily="2" charset="0"/>
                          <a:ea typeface="Calibri" panose="020F0502020204030204" pitchFamily="34" charset="0"/>
                          <a:cs typeface="Calibri" panose="020F0502020204030204" pitchFamily="34" charset="0"/>
                        </a:rPr>
                        <a:t>Getset4PE subscription-package </a:t>
                      </a:r>
                    </a:p>
                    <a:p>
                      <a:pPr marL="171450" marR="0" lvl="0" indent="-171450" algn="l" defTabSz="575981"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en-US" sz="900" dirty="0">
                        <a:latin typeface="SassoonPrimaryType" pitchFamily="2" charset="0"/>
                        <a:ea typeface="Calibri" panose="020F0502020204030204" pitchFamily="34" charset="0"/>
                        <a:cs typeface="Calibri" panose="020F0502020204030204" pitchFamily="34" charset="0"/>
                      </a:endParaRPr>
                    </a:p>
                    <a:p>
                      <a:pPr marL="171450" marR="0" lvl="0" indent="-171450" algn="l" defTabSz="575981"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900" dirty="0">
                          <a:latin typeface="SassoonPrimaryType" pitchFamily="2" charset="0"/>
                          <a:ea typeface="Calibri" panose="020F0502020204030204" pitchFamily="34" charset="0"/>
                          <a:cs typeface="Calibri" panose="020F0502020204030204" pitchFamily="34" charset="0"/>
                        </a:rPr>
                        <a:t>New scheme used to develop teacher’s skills in delivering high quality PE lessons. The additional tools that come with the scheme can be used to support assessment, progression and use of vocabulary.</a:t>
                      </a:r>
                    </a:p>
                    <a:p>
                      <a:pPr marL="171450" indent="-171450" algn="l">
                        <a:lnSpc>
                          <a:spcPct val="100000"/>
                        </a:lnSpc>
                        <a:buFont typeface="Wingdings" panose="05000000000000000000" pitchFamily="2" charset="2"/>
                        <a:buChar char="§"/>
                      </a:pPr>
                      <a:endParaRPr lang="en-US" sz="900" dirty="0">
                        <a:solidFill>
                          <a:schemeClr val="tx1"/>
                        </a:solidFill>
                        <a:latin typeface="SassoonPrimaryType" pitchFamily="2" charset="0"/>
                        <a:cs typeface="Calibri" panose="020F0502020204030204" pitchFamily="34" charset="0"/>
                      </a:endParaRPr>
                    </a:p>
                    <a:p>
                      <a:pPr marL="171450" indent="-171450" algn="l">
                        <a:lnSpc>
                          <a:spcPct val="100000"/>
                        </a:lnSpc>
                        <a:buFont typeface="Wingdings" panose="05000000000000000000" pitchFamily="2" charset="2"/>
                        <a:buChar char="§"/>
                      </a:pPr>
                      <a:r>
                        <a:rPr lang="en-US" sz="900" dirty="0">
                          <a:solidFill>
                            <a:schemeClr val="tx1"/>
                          </a:solidFill>
                          <a:latin typeface="SassoonPrimaryType" pitchFamily="2" charset="0"/>
                          <a:cs typeface="Calibri" panose="020F0502020204030204" pitchFamily="34" charset="0"/>
                        </a:rPr>
                        <a:t>CPD opportunities linked to whole school modelling teaching and learning strategies. </a:t>
                      </a:r>
                    </a:p>
                    <a:p>
                      <a:pPr marL="0" indent="0" algn="l">
                        <a:lnSpc>
                          <a:spcPct val="100000"/>
                        </a:lnSpc>
                        <a:buFont typeface="Wingdings" panose="05000000000000000000" pitchFamily="2" charset="2"/>
                        <a:buNone/>
                      </a:pPr>
                      <a:endParaRPr lang="en-US" sz="900" dirty="0">
                        <a:solidFill>
                          <a:schemeClr val="tx1"/>
                        </a:solidFill>
                        <a:latin typeface="SassoonPrimaryType" pitchFamily="2" charset="0"/>
                        <a:cs typeface="Calibri" panose="020F0502020204030204" pitchFamily="34" charset="0"/>
                      </a:endParaRPr>
                    </a:p>
                    <a:p>
                      <a:pPr marL="171450" indent="-171450" algn="l">
                        <a:lnSpc>
                          <a:spcPct val="100000"/>
                        </a:lnSpc>
                        <a:buFont typeface="Wingdings" panose="05000000000000000000" pitchFamily="2" charset="2"/>
                        <a:buChar char="§"/>
                      </a:pPr>
                      <a:r>
                        <a:rPr lang="en-US" sz="900" dirty="0">
                          <a:solidFill>
                            <a:schemeClr val="tx1"/>
                          </a:solidFill>
                          <a:latin typeface="SassoonPrimaryType" pitchFamily="2" charset="0"/>
                          <a:cs typeface="Calibri" panose="020F0502020204030204" pitchFamily="34" charset="0"/>
                        </a:rPr>
                        <a:t>PE monitoring by school leaders across key stages</a:t>
                      </a:r>
                    </a:p>
                    <a:p>
                      <a:pPr algn="l">
                        <a:lnSpc>
                          <a:spcPct val="100000"/>
                        </a:lnSpc>
                      </a:pPr>
                      <a:endParaRPr lang="en-US" sz="900" dirty="0">
                        <a:solidFill>
                          <a:schemeClr val="tx1"/>
                        </a:solidFill>
                        <a:latin typeface="SassoonPrimaryType" pitchFamily="2"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endParaRPr lang="en-US" sz="900" dirty="0">
                        <a:solidFill>
                          <a:schemeClr val="tx1"/>
                        </a:solidFill>
                        <a:latin typeface="SassoonPrimaryType" pitchFamily="2" charset="0"/>
                        <a:cs typeface="Calibri" panose="020F0502020204030204" pitchFamily="34" charset="0"/>
                      </a:endParaRPr>
                    </a:p>
                    <a:p>
                      <a:pPr marL="171450" indent="-171450" algn="l">
                        <a:lnSpc>
                          <a:spcPct val="100000"/>
                        </a:lnSpc>
                        <a:buFont typeface="Wingdings" panose="05000000000000000000" pitchFamily="2" charset="2"/>
                        <a:buChar char="§"/>
                      </a:pPr>
                      <a:r>
                        <a:rPr lang="en-US" sz="900" dirty="0">
                          <a:solidFill>
                            <a:schemeClr val="tx1"/>
                          </a:solidFill>
                          <a:latin typeface="SassoonPrimaryType" pitchFamily="2" charset="0"/>
                          <a:cs typeface="Calibri" panose="020F0502020204030204" pitchFamily="34" charset="0"/>
                        </a:rPr>
                        <a:t>PE monitoring and learning walks to show good quality lessons where children are participating and learning.</a:t>
                      </a:r>
                    </a:p>
                    <a:p>
                      <a:pPr marL="171450" indent="-171450" algn="l">
                        <a:lnSpc>
                          <a:spcPct val="100000"/>
                        </a:lnSpc>
                        <a:buFont typeface="Wingdings" panose="05000000000000000000" pitchFamily="2" charset="2"/>
                        <a:buChar char="§"/>
                      </a:pPr>
                      <a:endParaRPr lang="en-US" sz="900" dirty="0">
                        <a:solidFill>
                          <a:schemeClr val="tx1"/>
                        </a:solidFill>
                        <a:latin typeface="SassoonPrimaryType" pitchFamily="2" charset="0"/>
                        <a:cs typeface="Calibri" panose="020F0502020204030204" pitchFamily="34" charset="0"/>
                      </a:endParaRPr>
                    </a:p>
                    <a:p>
                      <a:pPr marL="171450" indent="-171450" algn="l">
                        <a:lnSpc>
                          <a:spcPct val="100000"/>
                        </a:lnSpc>
                        <a:buFont typeface="Wingdings" panose="05000000000000000000" pitchFamily="2" charset="2"/>
                        <a:buChar char="§"/>
                      </a:pPr>
                      <a:r>
                        <a:rPr lang="en-US" sz="900" dirty="0">
                          <a:solidFill>
                            <a:schemeClr val="tx1"/>
                          </a:solidFill>
                          <a:latin typeface="SassoonPrimaryType" pitchFamily="2" charset="0"/>
                          <a:cs typeface="Calibri" panose="020F0502020204030204" pitchFamily="34" charset="0"/>
                        </a:rPr>
                        <a:t>Assessment data to show that children are achieving.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endParaRPr lang="en-US" sz="900" dirty="0">
                        <a:solidFill>
                          <a:schemeClr val="tx1"/>
                        </a:solidFill>
                        <a:latin typeface="SassoonPrimaryType" pitchFamily="2" charset="0"/>
                        <a:cs typeface="Calibri" panose="020F0502020204030204" pitchFamily="34" charset="0"/>
                      </a:endParaRPr>
                    </a:p>
                    <a:p>
                      <a:pPr algn="l">
                        <a:lnSpc>
                          <a:spcPct val="100000"/>
                        </a:lnSpc>
                      </a:pPr>
                      <a:r>
                        <a:rPr lang="en-US" sz="900" dirty="0">
                          <a:solidFill>
                            <a:schemeClr val="tx1"/>
                          </a:solidFill>
                          <a:latin typeface="SassoonPrimaryType" pitchFamily="2" charset="0"/>
                          <a:cs typeface="Calibri" panose="020F0502020204030204" pitchFamily="34" charset="0"/>
                        </a:rPr>
                        <a:t>Pupil voice collection throughout the year and Year 6 end of year questionnaire.</a:t>
                      </a:r>
                    </a:p>
                    <a:p>
                      <a:pPr algn="l">
                        <a:lnSpc>
                          <a:spcPct val="100000"/>
                        </a:lnSpc>
                      </a:pPr>
                      <a:endParaRPr lang="en-US" sz="900" dirty="0">
                        <a:solidFill>
                          <a:schemeClr val="tx1"/>
                        </a:solidFill>
                        <a:latin typeface="SassoonPrimaryType" pitchFamily="2" charset="0"/>
                        <a:cs typeface="Calibri" panose="020F0502020204030204" pitchFamily="34" charset="0"/>
                      </a:endParaRPr>
                    </a:p>
                    <a:p>
                      <a:pPr algn="l">
                        <a:lnSpc>
                          <a:spcPct val="100000"/>
                        </a:lnSpc>
                      </a:pPr>
                      <a:r>
                        <a:rPr lang="en-US" sz="900" dirty="0">
                          <a:solidFill>
                            <a:schemeClr val="tx1"/>
                          </a:solidFill>
                          <a:latin typeface="SassoonPrimaryType" pitchFamily="2" charset="0"/>
                          <a:cs typeface="Calibri" panose="020F0502020204030204" pitchFamily="34" charset="0"/>
                        </a:rPr>
                        <a:t>School games mark criteria</a:t>
                      </a:r>
                    </a:p>
                    <a:p>
                      <a:pPr algn="l">
                        <a:lnSpc>
                          <a:spcPct val="100000"/>
                        </a:lnSpc>
                      </a:pPr>
                      <a:endParaRPr lang="en-US" sz="900" dirty="0">
                        <a:solidFill>
                          <a:schemeClr val="tx1"/>
                        </a:solidFill>
                        <a:latin typeface="SassoonPrimaryType" pitchFamily="2" charset="0"/>
                        <a:cs typeface="Calibri" panose="020F0502020204030204" pitchFamily="34" charset="0"/>
                      </a:endParaRPr>
                    </a:p>
                    <a:p>
                      <a:pPr algn="l">
                        <a:lnSpc>
                          <a:spcPct val="100000"/>
                        </a:lnSpc>
                      </a:pPr>
                      <a:r>
                        <a:rPr lang="en-US" sz="900" dirty="0">
                          <a:solidFill>
                            <a:schemeClr val="tx1"/>
                          </a:solidFill>
                          <a:latin typeface="SassoonPrimaryType" pitchFamily="2" charset="0"/>
                          <a:cs typeface="Calibri" panose="020F0502020204030204" pitchFamily="34" charset="0"/>
                        </a:rPr>
                        <a:t>Ongoing curriculum monitoring by PE lead and school leaders.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bl>
          </a:graphicData>
        </a:graphic>
      </p:graphicFrame>
    </p:spTree>
    <p:extLst>
      <p:ext uri="{BB962C8B-B14F-4D97-AF65-F5344CB8AC3E}">
        <p14:creationId xmlns:p14="http://schemas.microsoft.com/office/powerpoint/2010/main" val="28838644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B4ACBD-E31A-C8F3-1BCB-F6DF786854F1}"/>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22C4D1FA-EBAB-7881-2C31-25C4025A613E}"/>
              </a:ext>
            </a:extLst>
          </p:cNvPr>
          <p:cNvPicPr>
            <a:picLocks noChangeAspect="1"/>
          </p:cNvPicPr>
          <p:nvPr/>
        </p:nvPicPr>
        <p:blipFill>
          <a:blip r:embed="rId2"/>
          <a:stretch>
            <a:fillRect/>
          </a:stretch>
        </p:blipFill>
        <p:spPr>
          <a:xfrm>
            <a:off x="0" y="0"/>
            <a:ext cx="6166284" cy="4322536"/>
          </a:xfrm>
          <a:prstGeom prst="rect">
            <a:avLst/>
          </a:prstGeom>
        </p:spPr>
      </p:pic>
      <p:sp>
        <p:nvSpPr>
          <p:cNvPr id="4" name="TextBox 3">
            <a:extLst>
              <a:ext uri="{FF2B5EF4-FFF2-40B4-BE49-F238E27FC236}">
                <a16:creationId xmlns:a16="http://schemas.microsoft.com/office/drawing/2014/main" id="{6B8438F7-EDDB-C5FF-7697-50F2F97516D8}"/>
              </a:ext>
            </a:extLst>
          </p:cNvPr>
          <p:cNvSpPr txBox="1"/>
          <p:nvPr/>
        </p:nvSpPr>
        <p:spPr>
          <a:xfrm>
            <a:off x="241825" y="208550"/>
            <a:ext cx="3559359" cy="415498"/>
          </a:xfrm>
          <a:prstGeom prst="rect">
            <a:avLst/>
          </a:prstGeom>
          <a:noFill/>
        </p:spPr>
        <p:txBody>
          <a:bodyPr wrap="square" rtlCol="0">
            <a:spAutoFit/>
          </a:bodyPr>
          <a:lstStyle/>
          <a:p>
            <a:r>
              <a:rPr lang="en-US" sz="1050" b="1" dirty="0">
                <a:latin typeface="Calibri" panose="020F0502020204030204" pitchFamily="34" charset="0"/>
                <a:cs typeface="Calibri" panose="020F0502020204030204" pitchFamily="34" charset="0"/>
              </a:rPr>
              <a:t>Your objective: </a:t>
            </a:r>
            <a:r>
              <a:rPr lang="en-US" sz="1050" b="1" dirty="0">
                <a:solidFill>
                  <a:srgbClr val="FF0000"/>
                </a:solidFill>
                <a:latin typeface="Calibri" panose="020F0502020204030204" pitchFamily="34" charset="0"/>
                <a:cs typeface="Calibri" panose="020F0502020204030204" pitchFamily="34" charset="0"/>
              </a:rPr>
              <a:t>Develop a high-quality PE offer in school (reviewed)</a:t>
            </a:r>
          </a:p>
        </p:txBody>
      </p:sp>
      <p:graphicFrame>
        <p:nvGraphicFramePr>
          <p:cNvPr id="2" name="Table 1">
            <a:extLst>
              <a:ext uri="{FF2B5EF4-FFF2-40B4-BE49-F238E27FC236}">
                <a16:creationId xmlns:a16="http://schemas.microsoft.com/office/drawing/2014/main" id="{C82F018C-0951-418E-8977-2D689B08EFE7}"/>
              </a:ext>
            </a:extLst>
          </p:cNvPr>
          <p:cNvGraphicFramePr>
            <a:graphicFrameLocks noGrp="1"/>
          </p:cNvGraphicFramePr>
          <p:nvPr>
            <p:extLst>
              <p:ext uri="{D42A27DB-BD31-4B8C-83A1-F6EECF244321}">
                <p14:modId xmlns:p14="http://schemas.microsoft.com/office/powerpoint/2010/main" val="4114188533"/>
              </p:ext>
            </p:extLst>
          </p:nvPr>
        </p:nvGraphicFramePr>
        <p:xfrm>
          <a:off x="294842" y="694098"/>
          <a:ext cx="5530128" cy="3002280"/>
        </p:xfrm>
        <a:graphic>
          <a:graphicData uri="http://schemas.openxmlformats.org/drawingml/2006/table">
            <a:tbl>
              <a:tblPr firstRow="1" bandRow="1">
                <a:tableStyleId>{5C22544A-7EE6-4342-B048-85BDC9FD1C3A}</a:tableStyleId>
              </a:tblPr>
              <a:tblGrid>
                <a:gridCol w="588243">
                  <a:extLst>
                    <a:ext uri="{9D8B030D-6E8A-4147-A177-3AD203B41FA5}">
                      <a16:colId xmlns:a16="http://schemas.microsoft.com/office/drawing/2014/main" val="1397519339"/>
                    </a:ext>
                  </a:extLst>
                </a:gridCol>
                <a:gridCol w="1083501">
                  <a:extLst>
                    <a:ext uri="{9D8B030D-6E8A-4147-A177-3AD203B41FA5}">
                      <a16:colId xmlns:a16="http://schemas.microsoft.com/office/drawing/2014/main" val="3874769663"/>
                    </a:ext>
                  </a:extLst>
                </a:gridCol>
                <a:gridCol w="1426518">
                  <a:extLst>
                    <a:ext uri="{9D8B030D-6E8A-4147-A177-3AD203B41FA5}">
                      <a16:colId xmlns:a16="http://schemas.microsoft.com/office/drawing/2014/main" val="279180329"/>
                    </a:ext>
                  </a:extLst>
                </a:gridCol>
                <a:gridCol w="1422736">
                  <a:extLst>
                    <a:ext uri="{9D8B030D-6E8A-4147-A177-3AD203B41FA5}">
                      <a16:colId xmlns:a16="http://schemas.microsoft.com/office/drawing/2014/main" val="1419483341"/>
                    </a:ext>
                  </a:extLst>
                </a:gridCol>
                <a:gridCol w="1009130">
                  <a:extLst>
                    <a:ext uri="{9D8B030D-6E8A-4147-A177-3AD203B41FA5}">
                      <a16:colId xmlns:a16="http://schemas.microsoft.com/office/drawing/2014/main" val="1532179531"/>
                    </a:ext>
                  </a:extLst>
                </a:gridCol>
              </a:tblGrid>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a:solidFill>
                            <a:sysClr val="windowText" lastClr="000000"/>
                          </a:solidFill>
                          <a:effectLst/>
                          <a:latin typeface="Calibri" panose="020F0502020204030204" pitchFamily="34" charset="0"/>
                          <a:cs typeface="Calibri" panose="020F0502020204030204" pitchFamily="34" charset="0"/>
                        </a:rPr>
                        <a:t>Approx. cost</a:t>
                      </a:r>
                      <a:endParaRPr lang="en-GB" sz="700" b="1">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900" dirty="0">
                        <a:latin typeface="SassoonPrimaryType" pitchFamily="2"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900" dirty="0">
                        <a:latin typeface="SassoonPrimaryType" pitchFamily="2"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900" b="1" dirty="0">
                        <a:latin typeface="SassoonPrimaryType" pitchFamily="2"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900" b="1" dirty="0">
                        <a:latin typeface="SassoonPrimaryType" pitchFamily="2"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900" b="1" dirty="0">
                          <a:latin typeface="SassoonPrimaryType" pitchFamily="2" charset="0"/>
                          <a:cs typeface="Calibri" panose="020F0502020204030204" pitchFamily="34" charset="0"/>
                        </a:rPr>
                        <a:t>Evaluate</a:t>
                      </a:r>
                      <a:endParaRPr lang="en-US" sz="900" dirty="0">
                        <a:latin typeface="SassoonPrimaryType" pitchFamily="2"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900" dirty="0">
                        <a:latin typeface="SassoonPrimaryType" pitchFamily="2"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900" dirty="0">
                        <a:latin typeface="SassoonPrimaryType" pitchFamily="2"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900" dirty="0">
                        <a:latin typeface="SassoonPrimaryType" pitchFamily="2"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900" dirty="0">
                        <a:latin typeface="SassoonPrimaryType" pitchFamily="2"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900" dirty="0">
                        <a:latin typeface="SassoonPrimaryType" pitchFamily="2"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endParaRPr lang="en-US" sz="900" dirty="0">
                        <a:solidFill>
                          <a:schemeClr val="tx1"/>
                        </a:solidFill>
                        <a:latin typeface="SassoonPrimaryType" pitchFamily="2" charset="0"/>
                        <a:cs typeface="Calibri" panose="020F0502020204030204" pitchFamily="34" charset="0"/>
                      </a:endParaRPr>
                    </a:p>
                    <a:p>
                      <a:pPr algn="l">
                        <a:lnSpc>
                          <a:spcPct val="100000"/>
                        </a:lnSpc>
                      </a:pPr>
                      <a:r>
                        <a:rPr lang="en-US" sz="900" dirty="0">
                          <a:solidFill>
                            <a:schemeClr val="tx1"/>
                          </a:solidFill>
                          <a:latin typeface="SassoonPrimaryType" pitchFamily="2" charset="0"/>
                          <a:cs typeface="Calibri" panose="020F0502020204030204" pitchFamily="34" charset="0"/>
                        </a:rPr>
                        <a:t>Monitoring of PE lessons from EYFS to KS2 were of good quality.</a:t>
                      </a:r>
                    </a:p>
                    <a:p>
                      <a:pPr algn="l">
                        <a:lnSpc>
                          <a:spcPct val="100000"/>
                        </a:lnSpc>
                      </a:pPr>
                      <a:endParaRPr lang="en-US" sz="900" dirty="0">
                        <a:solidFill>
                          <a:schemeClr val="tx1"/>
                        </a:solidFill>
                        <a:latin typeface="SassoonPrimaryType" pitchFamily="2" charset="0"/>
                        <a:cs typeface="Calibri" panose="020F0502020204030204" pitchFamily="34" charset="0"/>
                      </a:endParaRPr>
                    </a:p>
                    <a:p>
                      <a:pPr algn="l">
                        <a:lnSpc>
                          <a:spcPct val="100000"/>
                        </a:lnSpc>
                      </a:pPr>
                      <a:r>
                        <a:rPr lang="en-US" sz="900" dirty="0">
                          <a:solidFill>
                            <a:schemeClr val="tx1"/>
                          </a:solidFill>
                          <a:latin typeface="SassoonPrimaryType" pitchFamily="2" charset="0"/>
                          <a:cs typeface="Calibri" panose="020F0502020204030204" pitchFamily="34" charset="0"/>
                        </a:rPr>
                        <a:t>Assessment points throughout the year indicate most pupils at expected standard in PE (less than 4% in all classes)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endParaRPr lang="en-US" sz="900" dirty="0">
                        <a:solidFill>
                          <a:schemeClr val="tx1"/>
                        </a:solidFill>
                        <a:latin typeface="SassoonPrimaryType" pitchFamily="2" charset="0"/>
                        <a:cs typeface="Calibri" panose="020F0502020204030204" pitchFamily="34" charset="0"/>
                      </a:endParaRPr>
                    </a:p>
                    <a:p>
                      <a:pPr marL="171450" indent="-171450" algn="l">
                        <a:lnSpc>
                          <a:spcPct val="100000"/>
                        </a:lnSpc>
                        <a:buFont typeface="Wingdings" panose="05000000000000000000" pitchFamily="2" charset="2"/>
                        <a:buChar char="§"/>
                      </a:pPr>
                      <a:r>
                        <a:rPr lang="en-US" sz="900" dirty="0">
                          <a:solidFill>
                            <a:schemeClr val="tx1"/>
                          </a:solidFill>
                          <a:latin typeface="SassoonPrimaryType" pitchFamily="2" charset="0"/>
                          <a:cs typeface="Calibri" panose="020F0502020204030204" pitchFamily="34" charset="0"/>
                        </a:rPr>
                        <a:t>Staff voice has been positive and CPD through use of planning and resources is positive.</a:t>
                      </a:r>
                    </a:p>
                    <a:p>
                      <a:pPr marL="171450" indent="-171450" algn="l">
                        <a:lnSpc>
                          <a:spcPct val="100000"/>
                        </a:lnSpc>
                        <a:buFont typeface="Wingdings" panose="05000000000000000000" pitchFamily="2" charset="2"/>
                        <a:buChar char="§"/>
                      </a:pPr>
                      <a:endParaRPr lang="en-US" sz="900" dirty="0">
                        <a:solidFill>
                          <a:schemeClr val="tx1"/>
                        </a:solidFill>
                        <a:latin typeface="SassoonPrimaryType" pitchFamily="2" charset="0"/>
                        <a:cs typeface="Calibri" panose="020F0502020204030204" pitchFamily="34" charset="0"/>
                      </a:endParaRPr>
                    </a:p>
                    <a:p>
                      <a:pPr marL="171450" indent="-171450" algn="l">
                        <a:lnSpc>
                          <a:spcPct val="100000"/>
                        </a:lnSpc>
                        <a:buFont typeface="Wingdings" panose="05000000000000000000" pitchFamily="2" charset="2"/>
                        <a:buChar char="§"/>
                      </a:pPr>
                      <a:r>
                        <a:rPr lang="en-US" sz="900" dirty="0">
                          <a:solidFill>
                            <a:schemeClr val="tx1"/>
                          </a:solidFill>
                          <a:latin typeface="SassoonPrimaryType" pitchFamily="2" charset="0"/>
                          <a:cs typeface="Calibri" panose="020F0502020204030204" pitchFamily="34" charset="0"/>
                        </a:rPr>
                        <a:t>Learning walks indicate consistent quality and delivery of lessons. </a:t>
                      </a:r>
                    </a:p>
                    <a:p>
                      <a:pPr marL="171450" indent="-171450" algn="l">
                        <a:lnSpc>
                          <a:spcPct val="100000"/>
                        </a:lnSpc>
                        <a:buFont typeface="Wingdings" panose="05000000000000000000" pitchFamily="2" charset="2"/>
                        <a:buChar char="§"/>
                      </a:pPr>
                      <a:endParaRPr lang="en-US" sz="900" dirty="0">
                        <a:solidFill>
                          <a:schemeClr val="tx1"/>
                        </a:solidFill>
                        <a:latin typeface="SassoonPrimaryType" pitchFamily="2" charset="0"/>
                        <a:cs typeface="Calibri" panose="020F0502020204030204" pitchFamily="34" charset="0"/>
                      </a:endParaRPr>
                    </a:p>
                    <a:p>
                      <a:pPr marL="171450" indent="-171450" algn="l">
                        <a:lnSpc>
                          <a:spcPct val="100000"/>
                        </a:lnSpc>
                        <a:buFont typeface="Wingdings" panose="05000000000000000000" pitchFamily="2" charset="2"/>
                        <a:buChar char="§"/>
                      </a:pPr>
                      <a:r>
                        <a:rPr lang="en-US" sz="900" dirty="0">
                          <a:solidFill>
                            <a:schemeClr val="tx1"/>
                          </a:solidFill>
                          <a:latin typeface="SassoonPrimaryType" pitchFamily="2" charset="0"/>
                          <a:cs typeface="Calibri" panose="020F0502020204030204" pitchFamily="34" charset="0"/>
                        </a:rPr>
                        <a:t>Pupil indicate enjoyment in lessons</a:t>
                      </a:r>
                    </a:p>
                    <a:p>
                      <a:pPr marL="171450" indent="-171450" algn="l">
                        <a:lnSpc>
                          <a:spcPct val="100000"/>
                        </a:lnSpc>
                        <a:buFont typeface="Wingdings" panose="05000000000000000000" pitchFamily="2" charset="2"/>
                        <a:buChar char="§"/>
                      </a:pPr>
                      <a:endParaRPr lang="en-US" sz="900" dirty="0">
                        <a:solidFill>
                          <a:schemeClr val="tx1"/>
                        </a:solidFill>
                        <a:latin typeface="SassoonPrimaryType" pitchFamily="2" charset="0"/>
                        <a:cs typeface="Calibri" panose="020F0502020204030204" pitchFamily="34" charset="0"/>
                      </a:endParaRPr>
                    </a:p>
                    <a:p>
                      <a:pPr marL="171450" indent="-171450" algn="l">
                        <a:lnSpc>
                          <a:spcPct val="100000"/>
                        </a:lnSpc>
                        <a:buFont typeface="Wingdings" panose="05000000000000000000" pitchFamily="2" charset="2"/>
                        <a:buChar char="§"/>
                      </a:pPr>
                      <a:r>
                        <a:rPr lang="en-US" sz="900" dirty="0">
                          <a:solidFill>
                            <a:schemeClr val="tx1"/>
                          </a:solidFill>
                          <a:latin typeface="SassoonPrimaryType" pitchFamily="2" charset="0"/>
                          <a:cs typeface="Calibri" panose="020F0502020204030204" pitchFamily="34" charset="0"/>
                        </a:rPr>
                        <a:t>Skill level and transferable skills demonstrated in competitions was high</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endParaRPr lang="en-US" sz="900" dirty="0">
                        <a:solidFill>
                          <a:schemeClr val="tx1"/>
                        </a:solidFill>
                        <a:latin typeface="SassoonPrimaryType" pitchFamily="2" charset="0"/>
                        <a:cs typeface="Calibri" panose="020F0502020204030204" pitchFamily="34" charset="0"/>
                      </a:endParaRPr>
                    </a:p>
                    <a:p>
                      <a:pPr marL="171450" indent="-171450" algn="l">
                        <a:lnSpc>
                          <a:spcPct val="100000"/>
                        </a:lnSpc>
                        <a:buFont typeface="Wingdings" panose="05000000000000000000" pitchFamily="2" charset="2"/>
                        <a:buChar char="§"/>
                      </a:pPr>
                      <a:r>
                        <a:rPr lang="en-US" sz="900" dirty="0">
                          <a:solidFill>
                            <a:schemeClr val="tx1"/>
                          </a:solidFill>
                          <a:latin typeface="SassoonPrimaryType" pitchFamily="2" charset="0"/>
                          <a:cs typeface="Calibri" panose="020F0502020204030204" pitchFamily="34" charset="0"/>
                        </a:rPr>
                        <a:t>Positive monitoring results</a:t>
                      </a:r>
                    </a:p>
                    <a:p>
                      <a:pPr marL="171450" indent="-171450" algn="l">
                        <a:lnSpc>
                          <a:spcPct val="100000"/>
                        </a:lnSpc>
                        <a:buFont typeface="Wingdings" panose="05000000000000000000" pitchFamily="2" charset="2"/>
                        <a:buChar char="§"/>
                      </a:pPr>
                      <a:endParaRPr lang="en-US" sz="900" dirty="0">
                        <a:solidFill>
                          <a:schemeClr val="tx1"/>
                        </a:solidFill>
                        <a:latin typeface="SassoonPrimaryType" pitchFamily="2" charset="0"/>
                        <a:cs typeface="Calibri" panose="020F0502020204030204" pitchFamily="34" charset="0"/>
                      </a:endParaRPr>
                    </a:p>
                    <a:p>
                      <a:pPr marL="171450" indent="-171450" algn="l">
                        <a:lnSpc>
                          <a:spcPct val="100000"/>
                        </a:lnSpc>
                        <a:buFont typeface="Wingdings" panose="05000000000000000000" pitchFamily="2" charset="2"/>
                        <a:buChar char="§"/>
                      </a:pPr>
                      <a:r>
                        <a:rPr lang="en-US" sz="900" dirty="0">
                          <a:solidFill>
                            <a:schemeClr val="tx1"/>
                          </a:solidFill>
                          <a:latin typeface="SassoonPrimaryType" pitchFamily="2" charset="0"/>
                          <a:cs typeface="Calibri" panose="020F0502020204030204" pitchFamily="34" charset="0"/>
                        </a:rPr>
                        <a:t>Pupil voice from FS, KS1 and KS2 100% positive</a:t>
                      </a:r>
                    </a:p>
                    <a:p>
                      <a:pPr marL="171450" indent="-171450" algn="l">
                        <a:lnSpc>
                          <a:spcPct val="100000"/>
                        </a:lnSpc>
                        <a:buFont typeface="Wingdings" panose="05000000000000000000" pitchFamily="2" charset="2"/>
                        <a:buChar char="§"/>
                      </a:pPr>
                      <a:endParaRPr lang="en-US" sz="900" dirty="0">
                        <a:solidFill>
                          <a:schemeClr val="tx1"/>
                        </a:solidFill>
                        <a:latin typeface="SassoonPrimaryType" pitchFamily="2" charset="0"/>
                        <a:cs typeface="Calibri" panose="020F0502020204030204" pitchFamily="34" charset="0"/>
                      </a:endParaRPr>
                    </a:p>
                    <a:p>
                      <a:pPr marL="171450" indent="-171450" algn="l">
                        <a:lnSpc>
                          <a:spcPct val="100000"/>
                        </a:lnSpc>
                        <a:buFont typeface="Wingdings" panose="05000000000000000000" pitchFamily="2" charset="2"/>
                        <a:buChar char="§"/>
                      </a:pPr>
                      <a:r>
                        <a:rPr lang="en-US" sz="900" dirty="0">
                          <a:solidFill>
                            <a:schemeClr val="tx1"/>
                          </a:solidFill>
                          <a:latin typeface="SassoonPrimaryType" pitchFamily="2" charset="0"/>
                          <a:cs typeface="Calibri" panose="020F0502020204030204" pitchFamily="34" charset="0"/>
                        </a:rPr>
                        <a:t>Arbor subject tracker- expected levels increased as year progressed</a:t>
                      </a:r>
                    </a:p>
                    <a:p>
                      <a:pPr marL="0" indent="0" algn="l">
                        <a:lnSpc>
                          <a:spcPct val="100000"/>
                        </a:lnSpc>
                        <a:buFont typeface="Wingdings" panose="05000000000000000000" pitchFamily="2" charset="2"/>
                        <a:buNone/>
                      </a:pPr>
                      <a:r>
                        <a:rPr lang="en-US" sz="900" dirty="0">
                          <a:solidFill>
                            <a:schemeClr val="tx1"/>
                          </a:solidFill>
                          <a:latin typeface="SassoonPrimaryType" pitchFamily="2" charset="0"/>
                          <a:cs typeface="Calibri" panose="020F0502020204030204" pitchFamily="34" charset="0"/>
                        </a:rPr>
                        <a:t>7.1% Autumn, 5.3% Spring, less than 5% Summer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endParaRPr lang="en-US" sz="900" dirty="0">
                        <a:solidFill>
                          <a:schemeClr val="tx1"/>
                        </a:solidFill>
                        <a:latin typeface="SassoonPrimaryType" pitchFamily="2" charset="0"/>
                        <a:cs typeface="Calibri" panose="020F0502020204030204" pitchFamily="34" charset="0"/>
                      </a:endParaRPr>
                    </a:p>
                    <a:p>
                      <a:pPr algn="l">
                        <a:lnSpc>
                          <a:spcPct val="100000"/>
                        </a:lnSpc>
                      </a:pPr>
                      <a:r>
                        <a:rPr lang="en-US" sz="900" dirty="0">
                          <a:solidFill>
                            <a:schemeClr val="tx1"/>
                          </a:solidFill>
                          <a:latin typeface="SassoonPrimaryType" pitchFamily="2" charset="0"/>
                          <a:cs typeface="Calibri" panose="020F0502020204030204" pitchFamily="34" charset="0"/>
                        </a:rPr>
                        <a:t>£1500 equipment updated</a:t>
                      </a:r>
                    </a:p>
                    <a:p>
                      <a:pPr algn="l">
                        <a:lnSpc>
                          <a:spcPct val="100000"/>
                        </a:lnSpc>
                      </a:pPr>
                      <a:endParaRPr lang="en-US" sz="900" dirty="0">
                        <a:solidFill>
                          <a:schemeClr val="tx1"/>
                        </a:solidFill>
                        <a:latin typeface="SassoonPrimaryType" pitchFamily="2" charset="0"/>
                        <a:cs typeface="Calibri" panose="020F0502020204030204" pitchFamily="34" charset="0"/>
                      </a:endParaRPr>
                    </a:p>
                    <a:p>
                      <a:pPr algn="l">
                        <a:lnSpc>
                          <a:spcPct val="100000"/>
                        </a:lnSpc>
                      </a:pPr>
                      <a:r>
                        <a:rPr lang="en-US" sz="800" dirty="0">
                          <a:solidFill>
                            <a:schemeClr val="tx1"/>
                          </a:solidFill>
                          <a:latin typeface="SassoonPrimaryType" pitchFamily="2" charset="0"/>
                          <a:cs typeface="Calibri" panose="020F0502020204030204" pitchFamily="34" charset="0"/>
                        </a:rPr>
                        <a:t>(replacing disposables e.g. tennis balls/shuttle cocks)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27852137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A891C-7B14-166A-A3BA-79F6E8E36AD9}"/>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83FCC5BF-69B1-8281-8BAD-88861BCEBDC1}"/>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1CFA53F3-F0F5-4362-4434-1CA64B94EA7D}"/>
              </a:ext>
            </a:extLst>
          </p:cNvPr>
          <p:cNvSpPr txBox="1"/>
          <p:nvPr/>
        </p:nvSpPr>
        <p:spPr>
          <a:xfrm>
            <a:off x="241825" y="208550"/>
            <a:ext cx="3559359" cy="253916"/>
          </a:xfrm>
          <a:prstGeom prst="rect">
            <a:avLst/>
          </a:prstGeom>
          <a:noFill/>
        </p:spPr>
        <p:txBody>
          <a:bodyPr wrap="square" rtlCol="0">
            <a:spAutoFit/>
          </a:bodyPr>
          <a:lstStyle/>
          <a:p>
            <a:r>
              <a:rPr lang="en-US" sz="1050" b="1" dirty="0">
                <a:latin typeface="Calibri" panose="020F0502020204030204" pitchFamily="34" charset="0"/>
                <a:cs typeface="Calibri" panose="020F0502020204030204" pitchFamily="34" charset="0"/>
              </a:rPr>
              <a:t>Your objective: </a:t>
            </a:r>
            <a:r>
              <a:rPr lang="en-US" sz="1050" b="1" dirty="0">
                <a:solidFill>
                  <a:srgbClr val="FFC000"/>
                </a:solidFill>
                <a:latin typeface="Calibri" panose="020F0502020204030204" pitchFamily="34" charset="0"/>
                <a:cs typeface="Calibri" panose="020F0502020204030204" pitchFamily="34" charset="0"/>
              </a:rPr>
              <a:t>Drive physical activity levels (2025-2026</a:t>
            </a:r>
            <a:r>
              <a:rPr lang="en-US" sz="1050" b="1" dirty="0">
                <a:solidFill>
                  <a:srgbClr val="00B050"/>
                </a:solidFill>
                <a:latin typeface="Calibri" panose="020F0502020204030204" pitchFamily="34" charset="0"/>
                <a:cs typeface="Calibri" panose="020F0502020204030204" pitchFamily="34" charset="0"/>
              </a:rPr>
              <a:t>)</a:t>
            </a:r>
          </a:p>
        </p:txBody>
      </p:sp>
      <p:graphicFrame>
        <p:nvGraphicFramePr>
          <p:cNvPr id="2" name="Table 1">
            <a:extLst>
              <a:ext uri="{FF2B5EF4-FFF2-40B4-BE49-F238E27FC236}">
                <a16:creationId xmlns:a16="http://schemas.microsoft.com/office/drawing/2014/main" id="{F06D8B73-1069-A20D-8F57-8B1AA064904F}"/>
              </a:ext>
            </a:extLst>
          </p:cNvPr>
          <p:cNvGraphicFramePr>
            <a:graphicFrameLocks noGrp="1"/>
          </p:cNvGraphicFramePr>
          <p:nvPr>
            <p:extLst>
              <p:ext uri="{D42A27DB-BD31-4B8C-83A1-F6EECF244321}">
                <p14:modId xmlns:p14="http://schemas.microsoft.com/office/powerpoint/2010/main" val="2261715751"/>
              </p:ext>
            </p:extLst>
          </p:nvPr>
        </p:nvGraphicFramePr>
        <p:xfrm>
          <a:off x="154072" y="626973"/>
          <a:ext cx="5824602" cy="3496843"/>
        </p:xfrm>
        <a:graphic>
          <a:graphicData uri="http://schemas.openxmlformats.org/drawingml/2006/table">
            <a:tbl>
              <a:tblPr firstRow="1" bandRow="1">
                <a:tableStyleId>{5C22544A-7EE6-4342-B048-85BDC9FD1C3A}</a:tableStyleId>
              </a:tblPr>
              <a:tblGrid>
                <a:gridCol w="1392892">
                  <a:extLst>
                    <a:ext uri="{9D8B030D-6E8A-4147-A177-3AD203B41FA5}">
                      <a16:colId xmlns:a16="http://schemas.microsoft.com/office/drawing/2014/main" val="1397519339"/>
                    </a:ext>
                  </a:extLst>
                </a:gridCol>
                <a:gridCol w="1835063">
                  <a:extLst>
                    <a:ext uri="{9D8B030D-6E8A-4147-A177-3AD203B41FA5}">
                      <a16:colId xmlns:a16="http://schemas.microsoft.com/office/drawing/2014/main" val="279180329"/>
                    </a:ext>
                  </a:extLst>
                </a:gridCol>
                <a:gridCol w="1728592">
                  <a:extLst>
                    <a:ext uri="{9D8B030D-6E8A-4147-A177-3AD203B41FA5}">
                      <a16:colId xmlns:a16="http://schemas.microsoft.com/office/drawing/2014/main" val="1419483341"/>
                    </a:ext>
                  </a:extLst>
                </a:gridCol>
                <a:gridCol w="868055">
                  <a:extLst>
                    <a:ext uri="{9D8B030D-6E8A-4147-A177-3AD203B41FA5}">
                      <a16:colId xmlns:a16="http://schemas.microsoft.com/office/drawing/2014/main" val="1532179531"/>
                    </a:ext>
                  </a:extLst>
                </a:gridCol>
              </a:tblGrid>
              <a:tr h="292022">
                <a:tc>
                  <a:txBody>
                    <a:bodyPr/>
                    <a:lstStyle/>
                    <a:p>
                      <a:pPr algn="ctr"/>
                      <a:r>
                        <a:rPr lang="en-US" sz="70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a:solidFill>
                            <a:sysClr val="windowText" lastClr="000000"/>
                          </a:solidFill>
                          <a:effectLst/>
                          <a:latin typeface="Calibri" panose="020F0502020204030204" pitchFamily="34" charset="0"/>
                          <a:cs typeface="Calibri" panose="020F0502020204030204" pitchFamily="34" charset="0"/>
                        </a:rPr>
                        <a:t>Supporting evidence</a:t>
                      </a:r>
                      <a:endParaRPr lang="en-GB" sz="70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192043">
                <a:tc>
                  <a:txBody>
                    <a:bodyPr/>
                    <a:lstStyle/>
                    <a:p>
                      <a:pPr algn="l">
                        <a:lnSpc>
                          <a:spcPct val="100000"/>
                        </a:lnSpc>
                      </a:pPr>
                      <a:endParaRPr lang="en-US" sz="900" dirty="0">
                        <a:solidFill>
                          <a:schemeClr val="tx1"/>
                        </a:solidFill>
                        <a:latin typeface="SassoonPrimaryType" pitchFamily="2" charset="0"/>
                        <a:cs typeface="Calibri"/>
                      </a:endParaRPr>
                    </a:p>
                    <a:p>
                      <a:pPr algn="l">
                        <a:lnSpc>
                          <a:spcPct val="100000"/>
                        </a:lnSpc>
                      </a:pPr>
                      <a:r>
                        <a:rPr lang="en-US" sz="900" dirty="0">
                          <a:solidFill>
                            <a:schemeClr val="tx1"/>
                          </a:solidFill>
                          <a:latin typeface="SassoonPrimaryType" pitchFamily="2" charset="0"/>
                          <a:cs typeface="Calibri"/>
                        </a:rPr>
                        <a:t>More intra and inter school competitions</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900" dirty="0">
                        <a:solidFill>
                          <a:sysClr val="windowText" lastClr="000000"/>
                        </a:solidFill>
                        <a:latin typeface="SassoonPrimaryType" pitchFamily="2" charset="0"/>
                        <a:cs typeface="Calibri" panose="020F0502020204030204" pitchFamily="34" charset="0"/>
                      </a:endParaRPr>
                    </a:p>
                    <a:p>
                      <a:pPr algn="l">
                        <a:lnSpc>
                          <a:spcPct val="100000"/>
                        </a:lnSpc>
                      </a:pPr>
                      <a:endParaRPr lang="en-US" sz="900" dirty="0">
                        <a:solidFill>
                          <a:schemeClr val="tx1"/>
                        </a:solidFill>
                        <a:latin typeface="SassoonPrimaryType" pitchFamily="2" charset="0"/>
                        <a:cs typeface="Calibri"/>
                      </a:endParaRPr>
                    </a:p>
                    <a:p>
                      <a:pPr algn="l">
                        <a:lnSpc>
                          <a:spcPct val="100000"/>
                        </a:lnSpc>
                      </a:pPr>
                      <a:r>
                        <a:rPr lang="en-US" sz="900" dirty="0">
                          <a:solidFill>
                            <a:schemeClr val="tx1"/>
                          </a:solidFill>
                          <a:latin typeface="SassoonPrimaryType" pitchFamily="2" charset="0"/>
                          <a:cs typeface="Calibri"/>
                        </a:rPr>
                        <a:t>More SEND and vulnerable groups attending competition and events</a:t>
                      </a:r>
                    </a:p>
                    <a:p>
                      <a:pPr algn="l">
                        <a:lnSpc>
                          <a:spcPct val="100000"/>
                        </a:lnSpc>
                      </a:pPr>
                      <a:endParaRPr lang="en-US" sz="900" dirty="0">
                        <a:solidFill>
                          <a:schemeClr val="tx1"/>
                        </a:solidFill>
                        <a:latin typeface="SassoonPrimaryType" pitchFamily="2" charset="0"/>
                        <a:cs typeface="Calibri"/>
                      </a:endParaRPr>
                    </a:p>
                    <a:p>
                      <a:pPr algn="l">
                        <a:lnSpc>
                          <a:spcPct val="100000"/>
                        </a:lnSpc>
                      </a:pPr>
                      <a:endParaRPr lang="en-US" sz="900" dirty="0">
                        <a:solidFill>
                          <a:schemeClr val="tx1"/>
                        </a:solidFill>
                        <a:latin typeface="SassoonPrimaryType" pitchFamily="2" charset="0"/>
                        <a:cs typeface="Calibri"/>
                      </a:endParaRPr>
                    </a:p>
                    <a:p>
                      <a:pPr algn="l">
                        <a:lnSpc>
                          <a:spcPct val="100000"/>
                        </a:lnSpc>
                      </a:pPr>
                      <a:r>
                        <a:rPr lang="en-US" sz="900" dirty="0">
                          <a:solidFill>
                            <a:schemeClr val="tx1"/>
                          </a:solidFill>
                          <a:latin typeface="SassoonPrimaryType" pitchFamily="2" charset="0"/>
                          <a:cs typeface="Calibri"/>
                        </a:rPr>
                        <a:t>Higher levels of physical activity throughout school</a:t>
                      </a:r>
                    </a:p>
                    <a:p>
                      <a:pPr algn="l">
                        <a:lnSpc>
                          <a:spcPct val="100000"/>
                        </a:lnSpc>
                      </a:pPr>
                      <a:endParaRPr lang="en-US" sz="900" dirty="0">
                        <a:solidFill>
                          <a:schemeClr val="tx1"/>
                        </a:solidFill>
                        <a:latin typeface="SassoonPrimaryType" pitchFamily="2" charset="0"/>
                        <a:cs typeface="Calibri"/>
                      </a:endParaRPr>
                    </a:p>
                    <a:p>
                      <a:pPr algn="l">
                        <a:lnSpc>
                          <a:spcPct val="100000"/>
                        </a:lnSpc>
                      </a:pPr>
                      <a:r>
                        <a:rPr lang="en-US" sz="900" dirty="0">
                          <a:solidFill>
                            <a:schemeClr val="tx1"/>
                          </a:solidFill>
                          <a:latin typeface="SassoonPrimaryType" pitchFamily="2" charset="0"/>
                          <a:cs typeface="Calibri"/>
                        </a:rPr>
                        <a:t>Greater variety of events attended</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171450" marR="0" lvl="0" indent="-171450" algn="l" defTabSz="575981"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GB" sz="900" b="0" i="0" kern="1200" dirty="0">
                          <a:solidFill>
                            <a:schemeClr val="dk1"/>
                          </a:solidFill>
                          <a:effectLst/>
                          <a:latin typeface="SassoonPrimaryType"/>
                          <a:ea typeface="Calibri"/>
                          <a:cs typeface="Calibri"/>
                        </a:rPr>
                        <a:t>Affiliation package -Active South Derbyshire </a:t>
                      </a:r>
                      <a:endParaRPr lang="en-US" sz="900" dirty="0">
                        <a:latin typeface="SassoonPrimaryType"/>
                        <a:ea typeface="Calibri"/>
                        <a:cs typeface="Calibri"/>
                      </a:endParaRPr>
                    </a:p>
                    <a:p>
                      <a:pPr marL="171450" marR="0" lvl="0" indent="-171450" algn="l" defTabSz="575981"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900" dirty="0">
                          <a:latin typeface="SassoonPrimaryType"/>
                          <a:ea typeface="Calibri"/>
                          <a:cs typeface="Calibri"/>
                        </a:rPr>
                        <a:t>Use CPD opportunities offered, support coaches and competition events organized.</a:t>
                      </a:r>
                    </a:p>
                    <a:p>
                      <a:pPr marL="171450" marR="0" lvl="0" indent="-171450" algn="l" defTabSz="575981"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900" dirty="0">
                          <a:latin typeface="SassoonPrimaryType"/>
                          <a:ea typeface="Calibri"/>
                          <a:cs typeface="Calibri"/>
                        </a:rPr>
                        <a:t>Enter competitions specifically for inclusion purposes. Take an extra team to events to offer additional spaces</a:t>
                      </a:r>
                    </a:p>
                    <a:p>
                      <a:pPr marL="171450" marR="0" lvl="0" indent="-171450" algn="l" defTabSz="575981"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GB" sz="900" b="0" i="0" dirty="0">
                          <a:effectLst/>
                          <a:latin typeface="SassoonPrimaryType"/>
                          <a:ea typeface="Calibri"/>
                          <a:cs typeface="Calibri"/>
                        </a:rPr>
                        <a:t>Purchase DRUMBA scheme to be used throughout the school </a:t>
                      </a:r>
                    </a:p>
                    <a:p>
                      <a:pPr marL="171450" marR="0" lvl="0" indent="-171450" algn="l" defTabSz="575981"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900" dirty="0">
                          <a:latin typeface="SassoonPrimaryType"/>
                          <a:ea typeface="Calibri"/>
                          <a:cs typeface="Calibri"/>
                        </a:rPr>
                        <a:t>Additional opportunities to raise physical activity across the school. Offer high-quality sessions with an element of fitness, fun and enrichment.</a:t>
                      </a:r>
                    </a:p>
                    <a:p>
                      <a:pPr marL="171450" indent="-171450" algn="l">
                        <a:lnSpc>
                          <a:spcPct val="100000"/>
                        </a:lnSpc>
                        <a:buFont typeface="Wingdings" panose="05000000000000000000" pitchFamily="2" charset="2"/>
                        <a:buChar char="§"/>
                      </a:pPr>
                      <a:r>
                        <a:rPr lang="en-US" sz="900" dirty="0">
                          <a:solidFill>
                            <a:schemeClr val="tx1"/>
                          </a:solidFill>
                          <a:latin typeface="SassoonPrimaryType"/>
                          <a:cs typeface="Calibri"/>
                        </a:rPr>
                        <a:t>Sports coaches used to deliver specific sports sessions.</a:t>
                      </a:r>
                    </a:p>
                    <a:p>
                      <a:pPr marL="171450" marR="0" lvl="0" indent="-171450" algn="l" defTabSz="575981"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900" dirty="0">
                          <a:latin typeface="SassoonPrimaryType"/>
                          <a:ea typeface="Calibri"/>
                          <a:cs typeface="Calibri"/>
                        </a:rPr>
                        <a:t>Replace netball posts so that children can use them during lunchtime clubs, playtimes and during PE lessons.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171450" indent="-171450" algn="l">
                        <a:lnSpc>
                          <a:spcPct val="100000"/>
                        </a:lnSpc>
                        <a:buFont typeface="Wingdings" panose="05000000000000000000" pitchFamily="2" charset="2"/>
                        <a:buChar char="§"/>
                      </a:pPr>
                      <a:r>
                        <a:rPr lang="en-US" sz="900" dirty="0">
                          <a:solidFill>
                            <a:schemeClr val="tx1"/>
                          </a:solidFill>
                          <a:latin typeface="SassoonPrimaryType" pitchFamily="2" charset="0"/>
                          <a:cs typeface="Calibri"/>
                        </a:rPr>
                        <a:t>Greater numbers of children participating in events</a:t>
                      </a:r>
                    </a:p>
                    <a:p>
                      <a:pPr marL="171450" indent="-171450" algn="l">
                        <a:lnSpc>
                          <a:spcPct val="100000"/>
                        </a:lnSpc>
                        <a:buFont typeface="Wingdings" panose="05000000000000000000" pitchFamily="2" charset="2"/>
                        <a:buChar char="§"/>
                      </a:pPr>
                      <a:endParaRPr lang="en-US" sz="900" dirty="0">
                        <a:solidFill>
                          <a:schemeClr val="tx1"/>
                        </a:solidFill>
                        <a:latin typeface="SassoonPrimaryType" pitchFamily="2" charset="0"/>
                        <a:cs typeface="Calibri"/>
                      </a:endParaRPr>
                    </a:p>
                    <a:p>
                      <a:pPr marL="171450" indent="-171450" algn="l">
                        <a:lnSpc>
                          <a:spcPct val="100000"/>
                        </a:lnSpc>
                        <a:buFont typeface="Wingdings" panose="05000000000000000000" pitchFamily="2" charset="2"/>
                        <a:buChar char="§"/>
                      </a:pPr>
                      <a:r>
                        <a:rPr lang="en-US" sz="900" dirty="0">
                          <a:solidFill>
                            <a:schemeClr val="tx1"/>
                          </a:solidFill>
                          <a:latin typeface="SassoonPrimaryType" pitchFamily="2" charset="0"/>
                          <a:cs typeface="Calibri"/>
                        </a:rPr>
                        <a:t>Friendlies between local schools to give more opportunities</a:t>
                      </a:r>
                    </a:p>
                    <a:p>
                      <a:pPr marL="171450" indent="-171450" algn="l">
                        <a:lnSpc>
                          <a:spcPct val="100000"/>
                        </a:lnSpc>
                        <a:buFont typeface="Wingdings" panose="05000000000000000000" pitchFamily="2" charset="2"/>
                        <a:buChar char="§"/>
                      </a:pPr>
                      <a:endParaRPr lang="en-US" sz="900" dirty="0">
                        <a:solidFill>
                          <a:schemeClr val="tx1"/>
                        </a:solidFill>
                        <a:latin typeface="SassoonPrimaryType" pitchFamily="2" charset="0"/>
                        <a:cs typeface="Calibri"/>
                      </a:endParaRPr>
                    </a:p>
                    <a:p>
                      <a:pPr marL="171450" indent="-171450" algn="l">
                        <a:lnSpc>
                          <a:spcPct val="100000"/>
                        </a:lnSpc>
                        <a:buFont typeface="Wingdings" panose="05000000000000000000" pitchFamily="2" charset="2"/>
                        <a:buChar char="§"/>
                      </a:pPr>
                      <a:r>
                        <a:rPr lang="en-US" sz="900" dirty="0">
                          <a:solidFill>
                            <a:schemeClr val="tx1"/>
                          </a:solidFill>
                          <a:latin typeface="SassoonPrimaryType" pitchFamily="2" charset="0"/>
                          <a:cs typeface="Calibri"/>
                        </a:rPr>
                        <a:t>All children involved in intra-school events</a:t>
                      </a:r>
                    </a:p>
                    <a:p>
                      <a:pPr marL="171450" indent="-171450" algn="l">
                        <a:lnSpc>
                          <a:spcPct val="100000"/>
                        </a:lnSpc>
                        <a:buFont typeface="Wingdings" panose="05000000000000000000" pitchFamily="2" charset="2"/>
                        <a:buChar char="§"/>
                      </a:pPr>
                      <a:endParaRPr lang="en-US" sz="900" dirty="0">
                        <a:solidFill>
                          <a:schemeClr val="tx1"/>
                        </a:solidFill>
                        <a:latin typeface="SassoonPrimaryType" pitchFamily="2" charset="0"/>
                        <a:cs typeface="Calibri"/>
                      </a:endParaRPr>
                    </a:p>
                    <a:p>
                      <a:pPr marL="171450" indent="-171450" algn="l">
                        <a:lnSpc>
                          <a:spcPct val="100000"/>
                        </a:lnSpc>
                        <a:buFont typeface="Wingdings" panose="05000000000000000000" pitchFamily="2" charset="2"/>
                        <a:buChar char="§"/>
                      </a:pPr>
                      <a:r>
                        <a:rPr lang="en-US" sz="900" dirty="0">
                          <a:solidFill>
                            <a:schemeClr val="tx1"/>
                          </a:solidFill>
                          <a:latin typeface="SassoonPrimaryType" pitchFamily="2" charset="0"/>
                          <a:cs typeface="Calibri"/>
                        </a:rPr>
                        <a:t>Increase in SEND and vulnerable groups participating in evens across the year.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defTabSz="575981">
                        <a:lnSpc>
                          <a:spcPct val="100000"/>
                        </a:lnSpc>
                        <a:tabLst/>
                        <a:defRPr/>
                      </a:pPr>
                      <a:r>
                        <a:rPr lang="en-US" sz="900" dirty="0">
                          <a:solidFill>
                            <a:schemeClr val="tx1"/>
                          </a:solidFill>
                          <a:latin typeface="SassoonPrimaryType" pitchFamily="2" charset="0"/>
                          <a:cs typeface="Calibri"/>
                        </a:rPr>
                        <a:t>School games mark criteria</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bl>
          </a:graphicData>
        </a:graphic>
      </p:graphicFrame>
    </p:spTree>
    <p:extLst>
      <p:ext uri="{BB962C8B-B14F-4D97-AF65-F5344CB8AC3E}">
        <p14:creationId xmlns:p14="http://schemas.microsoft.com/office/powerpoint/2010/main" val="31206585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135B6-B175-ED11-B5EE-6BBA1D346EE4}"/>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0E75A14B-238C-02D1-4713-6FBBF6CA736B}"/>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8B81273D-DD87-FC26-8146-E3146E14EA0A}"/>
              </a:ext>
            </a:extLst>
          </p:cNvPr>
          <p:cNvSpPr txBox="1"/>
          <p:nvPr/>
        </p:nvSpPr>
        <p:spPr>
          <a:xfrm>
            <a:off x="285666" y="230723"/>
            <a:ext cx="3559359" cy="276999"/>
          </a:xfrm>
          <a:prstGeom prst="rect">
            <a:avLst/>
          </a:prstGeom>
          <a:noFill/>
        </p:spPr>
        <p:txBody>
          <a:bodyPr wrap="square" rtlCol="0">
            <a:spAutoFit/>
          </a:bodyPr>
          <a:lstStyle/>
          <a:p>
            <a:r>
              <a:rPr lang="en-US" sz="1200" b="1" dirty="0">
                <a:solidFill>
                  <a:srgbClr val="FFC000"/>
                </a:solidFill>
                <a:latin typeface="Calibri" panose="020F0502020204030204" pitchFamily="34" charset="0"/>
                <a:cs typeface="Calibri" panose="020F0502020204030204" pitchFamily="34" charset="0"/>
              </a:rPr>
              <a:t>Your objective: </a:t>
            </a:r>
            <a:r>
              <a:rPr lang="en-US" sz="1050" b="1" dirty="0">
                <a:solidFill>
                  <a:srgbClr val="FFC000"/>
                </a:solidFill>
                <a:latin typeface="Calibri" panose="020F0502020204030204" pitchFamily="34" charset="0"/>
                <a:cs typeface="Calibri" panose="020F0502020204030204" pitchFamily="34" charset="0"/>
              </a:rPr>
              <a:t>Drive physical activity levels (reviewed)</a:t>
            </a:r>
            <a:endParaRPr lang="en-US" sz="1200" b="1" dirty="0">
              <a:solidFill>
                <a:srgbClr val="FFC000"/>
              </a:solidFill>
              <a:latin typeface="Calibri" panose="020F0502020204030204" pitchFamily="34" charset="0"/>
              <a:cs typeface="Calibri" panose="020F0502020204030204" pitchFamily="34" charset="0"/>
            </a:endParaRPr>
          </a:p>
        </p:txBody>
      </p:sp>
      <p:graphicFrame>
        <p:nvGraphicFramePr>
          <p:cNvPr id="2" name="Table 1">
            <a:extLst>
              <a:ext uri="{FF2B5EF4-FFF2-40B4-BE49-F238E27FC236}">
                <a16:creationId xmlns:a16="http://schemas.microsoft.com/office/drawing/2014/main" id="{A23EDBA3-037A-8AE3-8B85-52647205CE17}"/>
              </a:ext>
            </a:extLst>
          </p:cNvPr>
          <p:cNvGraphicFramePr>
            <a:graphicFrameLocks noGrp="1"/>
          </p:cNvGraphicFramePr>
          <p:nvPr>
            <p:extLst>
              <p:ext uri="{D42A27DB-BD31-4B8C-83A1-F6EECF244321}">
                <p14:modId xmlns:p14="http://schemas.microsoft.com/office/powerpoint/2010/main" val="1431461594"/>
              </p:ext>
            </p:extLst>
          </p:nvPr>
        </p:nvGraphicFramePr>
        <p:xfrm>
          <a:off x="241825" y="613184"/>
          <a:ext cx="5530128" cy="327660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89660">
                  <a:extLst>
                    <a:ext uri="{9D8B030D-6E8A-4147-A177-3AD203B41FA5}">
                      <a16:colId xmlns:a16="http://schemas.microsoft.com/office/drawing/2014/main" val="3874769663"/>
                    </a:ext>
                  </a:extLst>
                </a:gridCol>
                <a:gridCol w="1352488">
                  <a:extLst>
                    <a:ext uri="{9D8B030D-6E8A-4147-A177-3AD203B41FA5}">
                      <a16:colId xmlns:a16="http://schemas.microsoft.com/office/drawing/2014/main" val="279180329"/>
                    </a:ext>
                  </a:extLst>
                </a:gridCol>
                <a:gridCol w="1581212">
                  <a:extLst>
                    <a:ext uri="{9D8B030D-6E8A-4147-A177-3AD203B41FA5}">
                      <a16:colId xmlns:a16="http://schemas.microsoft.com/office/drawing/2014/main" val="1419483341"/>
                    </a:ext>
                  </a:extLst>
                </a:gridCol>
                <a:gridCol w="1009130">
                  <a:extLst>
                    <a:ext uri="{9D8B030D-6E8A-4147-A177-3AD203B41FA5}">
                      <a16:colId xmlns:a16="http://schemas.microsoft.com/office/drawing/2014/main" val="1532179531"/>
                    </a:ext>
                  </a:extLst>
                </a:gridCol>
              </a:tblGrid>
              <a:tr h="269016">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a:solidFill>
                            <a:sysClr val="windowText" lastClr="000000"/>
                          </a:solidFill>
                          <a:effectLst/>
                          <a:latin typeface="Calibri" panose="020F0502020204030204" pitchFamily="34" charset="0"/>
                          <a:cs typeface="Calibri" panose="020F0502020204030204" pitchFamily="34" charset="0"/>
                        </a:rPr>
                        <a:t>Approx. cost</a:t>
                      </a:r>
                      <a:endParaRPr lang="en-GB" sz="700" b="1">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1006331">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a:latin typeface="Calibri" panose="020F0502020204030204" pitchFamily="34" charset="0"/>
                          <a:cs typeface="Calibri" panose="020F0502020204030204" pitchFamily="34" charset="0"/>
                        </a:rPr>
                        <a:t>Evaluate</a:t>
                      </a:r>
                      <a:endParaRPr lang="en-US" sz="60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900" dirty="0">
                          <a:solidFill>
                            <a:schemeClr val="tx1"/>
                          </a:solidFill>
                          <a:latin typeface="SassoonPrimaryInfant" pitchFamily="2" charset="0"/>
                          <a:cs typeface="Calibri" panose="020F0502020204030204" pitchFamily="34" charset="0"/>
                        </a:rPr>
                        <a:t>More children participating in competitions</a:t>
                      </a:r>
                    </a:p>
                    <a:p>
                      <a:pPr algn="l">
                        <a:lnSpc>
                          <a:spcPct val="100000"/>
                        </a:lnSpc>
                      </a:pPr>
                      <a:endParaRPr lang="en-US" sz="900" dirty="0">
                        <a:solidFill>
                          <a:schemeClr val="tx1"/>
                        </a:solidFill>
                        <a:latin typeface="SassoonPrimaryInfant" pitchFamily="2" charset="0"/>
                        <a:cs typeface="Calibri" panose="020F0502020204030204" pitchFamily="34" charset="0"/>
                      </a:endParaRPr>
                    </a:p>
                    <a:p>
                      <a:pPr algn="l">
                        <a:lnSpc>
                          <a:spcPct val="100000"/>
                        </a:lnSpc>
                      </a:pPr>
                      <a:r>
                        <a:rPr lang="en-US" sz="900" dirty="0">
                          <a:solidFill>
                            <a:schemeClr val="tx1"/>
                          </a:solidFill>
                          <a:latin typeface="SassoonPrimaryInfant" pitchFamily="2" charset="0"/>
                          <a:cs typeface="Calibri" panose="020F0502020204030204" pitchFamily="34" charset="0"/>
                        </a:rPr>
                        <a:t>Greater number of SEND and vulnerable group participating in competitions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171450" indent="-171450" algn="l">
                        <a:lnSpc>
                          <a:spcPct val="100000"/>
                        </a:lnSpc>
                        <a:buFont typeface="Wingdings" panose="05000000000000000000" pitchFamily="2" charset="2"/>
                        <a:buChar char="§"/>
                      </a:pPr>
                      <a:r>
                        <a:rPr lang="en-US" sz="900" dirty="0">
                          <a:solidFill>
                            <a:schemeClr val="tx1"/>
                          </a:solidFill>
                          <a:latin typeface="SassoonPrimaryInfant" pitchFamily="2" charset="0"/>
                          <a:cs typeface="Calibri" panose="020F0502020204030204" pitchFamily="34" charset="0"/>
                        </a:rPr>
                        <a:t>Knowledge of competitions- more likely to enter again</a:t>
                      </a:r>
                    </a:p>
                    <a:p>
                      <a:pPr marL="171450" indent="-171450" algn="l">
                        <a:lnSpc>
                          <a:spcPct val="100000"/>
                        </a:lnSpc>
                        <a:buFont typeface="Wingdings" panose="05000000000000000000" pitchFamily="2" charset="2"/>
                        <a:buChar char="§"/>
                      </a:pPr>
                      <a:endParaRPr lang="en-US" sz="900" dirty="0">
                        <a:solidFill>
                          <a:schemeClr val="tx1"/>
                        </a:solidFill>
                        <a:latin typeface="SassoonPrimaryInfant" pitchFamily="2" charset="0"/>
                        <a:cs typeface="Calibri" panose="020F0502020204030204" pitchFamily="34" charset="0"/>
                      </a:endParaRPr>
                    </a:p>
                    <a:p>
                      <a:pPr marL="171450" indent="-171450" algn="l">
                        <a:lnSpc>
                          <a:spcPct val="100000"/>
                        </a:lnSpc>
                        <a:buFont typeface="Wingdings" panose="05000000000000000000" pitchFamily="2" charset="2"/>
                        <a:buChar char="§"/>
                      </a:pPr>
                      <a:r>
                        <a:rPr lang="en-US" sz="900" dirty="0">
                          <a:solidFill>
                            <a:schemeClr val="tx1"/>
                          </a:solidFill>
                          <a:latin typeface="SassoonPrimaryInfant" pitchFamily="2" charset="0"/>
                          <a:cs typeface="Calibri" panose="020F0502020204030204" pitchFamily="34" charset="0"/>
                        </a:rPr>
                        <a:t>Relationships with local schools. Links likely to be sustained into next year.</a:t>
                      </a:r>
                    </a:p>
                    <a:p>
                      <a:pPr marL="171450" indent="-171450" algn="l">
                        <a:lnSpc>
                          <a:spcPct val="100000"/>
                        </a:lnSpc>
                        <a:buFont typeface="Wingdings" panose="05000000000000000000" pitchFamily="2" charset="2"/>
                        <a:buChar char="§"/>
                      </a:pPr>
                      <a:endParaRPr lang="en-US" sz="900" dirty="0">
                        <a:solidFill>
                          <a:schemeClr val="tx1"/>
                        </a:solidFill>
                        <a:latin typeface="SassoonPrimaryInfant" pitchFamily="2" charset="0"/>
                        <a:cs typeface="Calibri" panose="020F0502020204030204" pitchFamily="34" charset="0"/>
                      </a:endParaRPr>
                    </a:p>
                    <a:p>
                      <a:pPr marL="171450" indent="-171450" algn="l">
                        <a:lnSpc>
                          <a:spcPct val="100000"/>
                        </a:lnSpc>
                        <a:buFont typeface="Wingdings" panose="05000000000000000000" pitchFamily="2" charset="2"/>
                        <a:buChar char="§"/>
                      </a:pPr>
                      <a:r>
                        <a:rPr lang="en-US" sz="900" dirty="0">
                          <a:solidFill>
                            <a:schemeClr val="tx1"/>
                          </a:solidFill>
                          <a:latin typeface="SassoonPrimaryInfant" pitchFamily="2" charset="0"/>
                          <a:cs typeface="Calibri" panose="020F0502020204030204" pitchFamily="34" charset="0"/>
                        </a:rPr>
                        <a:t>Dodgeball coach from Active Derbyshire worked with staff to create intra-school competitions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171450" indent="-171450" algn="l">
                        <a:lnSpc>
                          <a:spcPct val="100000"/>
                        </a:lnSpc>
                        <a:buFont typeface="Wingdings" panose="05000000000000000000" pitchFamily="2" charset="2"/>
                        <a:buChar char="§"/>
                      </a:pPr>
                      <a:r>
                        <a:rPr lang="en-US" sz="900" dirty="0">
                          <a:solidFill>
                            <a:schemeClr val="tx1"/>
                          </a:solidFill>
                          <a:latin typeface="SassoonPrimaryInfant" pitchFamily="2" charset="0"/>
                          <a:ea typeface="Calibri" panose="020F0502020204030204" pitchFamily="34" charset="0"/>
                          <a:cs typeface="Calibri" panose="020F0502020204030204" pitchFamily="34" charset="0"/>
                        </a:rPr>
                        <a:t>Competition data for vulnerable groups: PP-7,SEND-7,EM-9,EAL-4,LA- 0- last year (24/25)</a:t>
                      </a:r>
                    </a:p>
                    <a:p>
                      <a:pPr marL="171450" indent="-171450" algn="l">
                        <a:lnSpc>
                          <a:spcPct val="100000"/>
                        </a:lnSpc>
                        <a:buFont typeface="Wingdings" panose="05000000000000000000" pitchFamily="2" charset="2"/>
                        <a:buChar char="§"/>
                      </a:pPr>
                      <a:r>
                        <a:rPr lang="en-US" sz="900" dirty="0">
                          <a:solidFill>
                            <a:schemeClr val="tx1"/>
                          </a:solidFill>
                          <a:latin typeface="SassoonPrimaryInfant" pitchFamily="2" charset="0"/>
                          <a:ea typeface="Calibri" panose="020F0502020204030204" pitchFamily="34" charset="0"/>
                          <a:cs typeface="Calibri" panose="020F0502020204030204" pitchFamily="34" charset="0"/>
                        </a:rPr>
                        <a:t>PP-15, SEND-15, EM-12, EAL-8, LA-0- this academic year (25/26)</a:t>
                      </a:r>
                    </a:p>
                    <a:p>
                      <a:pPr marL="171450" indent="-171450" algn="l">
                        <a:lnSpc>
                          <a:spcPct val="100000"/>
                        </a:lnSpc>
                        <a:buFont typeface="Wingdings" panose="05000000000000000000" pitchFamily="2" charset="2"/>
                        <a:buChar char="§"/>
                      </a:pPr>
                      <a:endParaRPr lang="en-US" sz="900" dirty="0">
                        <a:solidFill>
                          <a:schemeClr val="tx1"/>
                        </a:solidFill>
                        <a:latin typeface="SassoonPrimaryInfant" pitchFamily="2" charset="0"/>
                        <a:ea typeface="Calibri" panose="020F0502020204030204" pitchFamily="34" charset="0"/>
                        <a:cs typeface="Calibri" panose="020F0502020204030204" pitchFamily="34" charset="0"/>
                      </a:endParaRPr>
                    </a:p>
                    <a:p>
                      <a:pPr marL="171450" indent="-171450" algn="l">
                        <a:lnSpc>
                          <a:spcPct val="100000"/>
                        </a:lnSpc>
                        <a:buFont typeface="Wingdings" panose="05000000000000000000" pitchFamily="2" charset="2"/>
                        <a:buChar char="§"/>
                      </a:pPr>
                      <a:r>
                        <a:rPr lang="en-US" sz="900" dirty="0">
                          <a:solidFill>
                            <a:schemeClr val="tx1"/>
                          </a:solidFill>
                          <a:latin typeface="SassoonPrimaryInfant" pitchFamily="2" charset="0"/>
                          <a:ea typeface="Calibri" panose="020F0502020204030204" pitchFamily="34" charset="0"/>
                          <a:cs typeface="Calibri" panose="020F0502020204030204" pitchFamily="34" charset="0"/>
                        </a:rPr>
                        <a:t>Increase by 14 children (12 boys, 2 girls) in competitions</a:t>
                      </a:r>
                    </a:p>
                    <a:p>
                      <a:pPr marL="171450" indent="-171450" algn="l">
                        <a:lnSpc>
                          <a:spcPct val="100000"/>
                        </a:lnSpc>
                        <a:buFont typeface="Wingdings" panose="05000000000000000000" pitchFamily="2" charset="2"/>
                        <a:buChar char="§"/>
                      </a:pPr>
                      <a:endParaRPr lang="en-US" sz="900" dirty="0">
                        <a:solidFill>
                          <a:schemeClr val="tx1"/>
                        </a:solidFill>
                        <a:latin typeface="SassoonPrimaryInfant" pitchFamily="2" charset="0"/>
                        <a:ea typeface="Calibri" panose="020F0502020204030204" pitchFamily="34" charset="0"/>
                        <a:cs typeface="Calibri" panose="020F0502020204030204" pitchFamily="34" charset="0"/>
                      </a:endParaRPr>
                    </a:p>
                    <a:p>
                      <a:pPr marL="171450" indent="-171450" algn="l">
                        <a:lnSpc>
                          <a:spcPct val="100000"/>
                        </a:lnSpc>
                        <a:buFont typeface="Wingdings" panose="05000000000000000000" pitchFamily="2" charset="2"/>
                        <a:buChar char="§"/>
                      </a:pPr>
                      <a:r>
                        <a:rPr lang="en-US" sz="900" dirty="0">
                          <a:solidFill>
                            <a:schemeClr val="tx1"/>
                          </a:solidFill>
                          <a:latin typeface="SassoonPrimaryInfant" pitchFamily="2" charset="0"/>
                          <a:ea typeface="Calibri" panose="020F0502020204030204" pitchFamily="34" charset="0"/>
                          <a:cs typeface="Calibri" panose="020F0502020204030204" pitchFamily="34" charset="0"/>
                        </a:rPr>
                        <a:t>World cup intra-school  tournaments involving 8 classes of children </a:t>
                      </a:r>
                    </a:p>
                    <a:p>
                      <a:pPr marL="171450" indent="-171450" algn="l">
                        <a:lnSpc>
                          <a:spcPct val="100000"/>
                        </a:lnSpc>
                        <a:buFont typeface="Wingdings" panose="05000000000000000000" pitchFamily="2" charset="2"/>
                        <a:buChar char="§"/>
                      </a:pPr>
                      <a:endParaRPr lang="en-US" sz="900" dirty="0">
                        <a:solidFill>
                          <a:schemeClr val="tx1"/>
                        </a:solidFill>
                        <a:latin typeface="SassoonPrimaryInfant" pitchFamily="2" charset="0"/>
                        <a:ea typeface="Calibri" panose="020F0502020204030204" pitchFamily="34" charset="0"/>
                        <a:cs typeface="Calibri" panose="020F0502020204030204" pitchFamily="34" charset="0"/>
                      </a:endParaRPr>
                    </a:p>
                    <a:p>
                      <a:pPr marL="171450" marR="0" lvl="0" indent="-171450" algn="l" defTabSz="575981"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900" dirty="0">
                          <a:solidFill>
                            <a:schemeClr val="tx1"/>
                          </a:solidFill>
                          <a:latin typeface="SassoonPrimaryInfant" pitchFamily="2" charset="0"/>
                          <a:cs typeface="Calibri" panose="020F0502020204030204" pitchFamily="34" charset="0"/>
                        </a:rPr>
                        <a:t>External </a:t>
                      </a:r>
                      <a:r>
                        <a:rPr lang="en-US" sz="900" dirty="0" err="1">
                          <a:solidFill>
                            <a:schemeClr val="tx1"/>
                          </a:solidFill>
                          <a:latin typeface="SassoonPrimaryInfant" pitchFamily="2" charset="0"/>
                          <a:cs typeface="Calibri" panose="020F0502020204030204" pitchFamily="34" charset="0"/>
                        </a:rPr>
                        <a:t>specialised</a:t>
                      </a:r>
                      <a:r>
                        <a:rPr lang="en-US" sz="900" dirty="0">
                          <a:solidFill>
                            <a:schemeClr val="tx1"/>
                          </a:solidFill>
                          <a:latin typeface="SassoonPrimaryInfant" pitchFamily="2" charset="0"/>
                          <a:cs typeface="Calibri" panose="020F0502020204030204" pitchFamily="34" charset="0"/>
                        </a:rPr>
                        <a:t> sports coach used for Y3/4 extra-curricular days during National school sports week (142 children)</a:t>
                      </a:r>
                      <a:endParaRPr lang="en-US" sz="900" dirty="0">
                        <a:solidFill>
                          <a:schemeClr val="tx1"/>
                        </a:solidFill>
                        <a:latin typeface="SassoonPrimaryInfant" pitchFamily="2"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900" dirty="0">
                          <a:solidFill>
                            <a:schemeClr val="tx1"/>
                          </a:solidFill>
                          <a:latin typeface="SassoonPrimaryInfant" pitchFamily="2" charset="0"/>
                          <a:cs typeface="Calibri" panose="020F0502020204030204" pitchFamily="34" charset="0"/>
                        </a:rPr>
                        <a:t>Affiliation package costs- £2750</a:t>
                      </a:r>
                    </a:p>
                    <a:p>
                      <a:pPr algn="l">
                        <a:lnSpc>
                          <a:spcPct val="100000"/>
                        </a:lnSpc>
                      </a:pPr>
                      <a:endParaRPr lang="en-US" sz="900" dirty="0">
                        <a:solidFill>
                          <a:schemeClr val="tx1"/>
                        </a:solidFill>
                        <a:latin typeface="SassoonPrimaryInfant" pitchFamily="2" charset="0"/>
                        <a:cs typeface="Calibri" panose="020F0502020204030204" pitchFamily="34" charset="0"/>
                      </a:endParaRPr>
                    </a:p>
                    <a:p>
                      <a:pPr algn="l">
                        <a:lnSpc>
                          <a:spcPct val="100000"/>
                        </a:lnSpc>
                      </a:pPr>
                      <a:r>
                        <a:rPr lang="en-US" sz="900" dirty="0">
                          <a:solidFill>
                            <a:schemeClr val="tx1"/>
                          </a:solidFill>
                          <a:latin typeface="SassoonPrimaryInfant" pitchFamily="2" charset="0"/>
                          <a:cs typeface="Calibri" panose="020F0502020204030204" pitchFamily="34" charset="0"/>
                        </a:rPr>
                        <a:t>Minibus and driver hire costs £80 per trip (approx.)</a:t>
                      </a:r>
                    </a:p>
                    <a:p>
                      <a:pPr algn="l">
                        <a:lnSpc>
                          <a:spcPct val="100000"/>
                        </a:lnSpc>
                      </a:pPr>
                      <a:endParaRPr lang="en-US" sz="900" dirty="0">
                        <a:solidFill>
                          <a:schemeClr val="tx1"/>
                        </a:solidFill>
                        <a:latin typeface="SassoonPrimaryInfant" pitchFamily="2" charset="0"/>
                        <a:cs typeface="Calibri" panose="020F0502020204030204" pitchFamily="34" charset="0"/>
                      </a:endParaRPr>
                    </a:p>
                    <a:p>
                      <a:pPr algn="l">
                        <a:lnSpc>
                          <a:spcPct val="100000"/>
                        </a:lnSpc>
                      </a:pPr>
                      <a:r>
                        <a:rPr lang="en-US" sz="900" dirty="0">
                          <a:solidFill>
                            <a:schemeClr val="tx1"/>
                          </a:solidFill>
                          <a:latin typeface="SassoonPrimaryInfant" pitchFamily="2" charset="0"/>
                          <a:cs typeface="Calibri" panose="020F0502020204030204" pitchFamily="34" charset="0"/>
                        </a:rPr>
                        <a:t>Staff used to take children to events</a:t>
                      </a:r>
                    </a:p>
                    <a:p>
                      <a:pPr algn="l">
                        <a:lnSpc>
                          <a:spcPct val="100000"/>
                        </a:lnSpc>
                      </a:pPr>
                      <a:endParaRPr lang="en-US" sz="900" dirty="0">
                        <a:solidFill>
                          <a:schemeClr val="tx1"/>
                        </a:solidFill>
                        <a:latin typeface="SassoonPrimaryInfant" pitchFamily="2" charset="0"/>
                        <a:cs typeface="Calibri" panose="020F0502020204030204" pitchFamily="34" charset="0"/>
                      </a:endParaRPr>
                    </a:p>
                    <a:p>
                      <a:pPr algn="l">
                        <a:lnSpc>
                          <a:spcPct val="100000"/>
                        </a:lnSpc>
                      </a:pPr>
                      <a:r>
                        <a:rPr lang="en-US" sz="900" dirty="0">
                          <a:solidFill>
                            <a:schemeClr val="tx1"/>
                          </a:solidFill>
                          <a:latin typeface="SassoonPrimaryInfant" pitchFamily="2" charset="0"/>
                          <a:cs typeface="Calibri" panose="020F0502020204030204" pitchFamily="34" charset="0"/>
                        </a:rPr>
                        <a:t>Sports coach costs- £540</a:t>
                      </a:r>
                    </a:p>
                    <a:p>
                      <a:pPr algn="l">
                        <a:lnSpc>
                          <a:spcPct val="100000"/>
                        </a:lnSpc>
                      </a:pPr>
                      <a:endParaRPr lang="en-US" sz="900" dirty="0">
                        <a:solidFill>
                          <a:schemeClr val="tx1"/>
                        </a:solidFill>
                        <a:latin typeface="SassoonPrimaryInfant" pitchFamily="2" charset="0"/>
                        <a:cs typeface="Calibri" panose="020F0502020204030204" pitchFamily="34" charset="0"/>
                      </a:endParaRPr>
                    </a:p>
                    <a:p>
                      <a:pPr algn="l">
                        <a:lnSpc>
                          <a:spcPct val="100000"/>
                        </a:lnSpc>
                      </a:pPr>
                      <a:r>
                        <a:rPr lang="en-US" sz="900" dirty="0" err="1">
                          <a:solidFill>
                            <a:schemeClr val="tx1"/>
                          </a:solidFill>
                          <a:latin typeface="SassoonPrimaryInfant" pitchFamily="2" charset="0"/>
                          <a:cs typeface="Calibri" panose="020F0502020204030204" pitchFamily="34" charset="0"/>
                        </a:rPr>
                        <a:t>Drumba</a:t>
                      </a:r>
                      <a:r>
                        <a:rPr lang="en-US" sz="900" dirty="0">
                          <a:solidFill>
                            <a:schemeClr val="tx1"/>
                          </a:solidFill>
                          <a:latin typeface="SassoonPrimaryInfant" pitchFamily="2" charset="0"/>
                          <a:cs typeface="Calibri" panose="020F0502020204030204" pitchFamily="34" charset="0"/>
                        </a:rPr>
                        <a:t> subscription- £720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2342990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9E3F4-B61C-457A-E840-C9EE07D9A22E}"/>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4EEA956D-2CFF-5B2C-CD1B-06FDF2099C49}"/>
              </a:ext>
            </a:extLst>
          </p:cNvPr>
          <p:cNvPicPr>
            <a:picLocks noChangeAspect="1"/>
          </p:cNvPicPr>
          <p:nvPr/>
        </p:nvPicPr>
        <p:blipFill>
          <a:blip r:embed="rId2"/>
          <a:stretch>
            <a:fillRect/>
          </a:stretch>
        </p:blipFill>
        <p:spPr>
          <a:xfrm>
            <a:off x="-16769" y="-6263"/>
            <a:ext cx="6166284" cy="4322536"/>
          </a:xfrm>
          <a:prstGeom prst="rect">
            <a:avLst/>
          </a:prstGeom>
        </p:spPr>
      </p:pic>
      <p:sp>
        <p:nvSpPr>
          <p:cNvPr id="4" name="TextBox 3">
            <a:extLst>
              <a:ext uri="{FF2B5EF4-FFF2-40B4-BE49-F238E27FC236}">
                <a16:creationId xmlns:a16="http://schemas.microsoft.com/office/drawing/2014/main" id="{08956E3B-44E3-C739-9807-F5B3AC764123}"/>
              </a:ext>
            </a:extLst>
          </p:cNvPr>
          <p:cNvSpPr txBox="1"/>
          <p:nvPr/>
        </p:nvSpPr>
        <p:spPr>
          <a:xfrm>
            <a:off x="241825" y="208550"/>
            <a:ext cx="3559359" cy="276999"/>
          </a:xfrm>
          <a:prstGeom prst="rect">
            <a:avLst/>
          </a:prstGeom>
          <a:noFill/>
        </p:spPr>
        <p:txBody>
          <a:bodyPr wrap="square" rtlCol="0">
            <a:spAutoFit/>
          </a:bodyPr>
          <a:lstStyle/>
          <a:p>
            <a:r>
              <a:rPr lang="en-US" sz="1200" b="1">
                <a:latin typeface="Calibri" panose="020F0502020204030204" pitchFamily="34" charset="0"/>
                <a:cs typeface="Calibri" panose="020F0502020204030204" pitchFamily="34" charset="0"/>
              </a:rPr>
              <a:t>Your objective: </a:t>
            </a:r>
            <a:r>
              <a:rPr lang="en-US" sz="1100" b="1">
                <a:solidFill>
                  <a:srgbClr val="00B050"/>
                </a:solidFill>
                <a:latin typeface="Calibri" panose="020F0502020204030204" pitchFamily="34" charset="0"/>
                <a:cs typeface="Calibri" panose="020F0502020204030204" pitchFamily="34" charset="0"/>
              </a:rPr>
              <a:t>Raise the profile of PE and School sports</a:t>
            </a:r>
            <a:endParaRPr lang="en-US" sz="1200" b="1">
              <a:solidFill>
                <a:srgbClr val="00B050"/>
              </a:solidFill>
              <a:latin typeface="Calibri" panose="020F0502020204030204" pitchFamily="34" charset="0"/>
              <a:cs typeface="Calibri" panose="020F0502020204030204" pitchFamily="34" charset="0"/>
            </a:endParaRPr>
          </a:p>
        </p:txBody>
      </p:sp>
      <p:graphicFrame>
        <p:nvGraphicFramePr>
          <p:cNvPr id="2" name="Table 1">
            <a:extLst>
              <a:ext uri="{FF2B5EF4-FFF2-40B4-BE49-F238E27FC236}">
                <a16:creationId xmlns:a16="http://schemas.microsoft.com/office/drawing/2014/main" id="{3E931EEE-F173-2C9E-A785-A1E6D92FD218}"/>
              </a:ext>
            </a:extLst>
          </p:cNvPr>
          <p:cNvGraphicFramePr>
            <a:graphicFrameLocks noGrp="1"/>
          </p:cNvGraphicFramePr>
          <p:nvPr>
            <p:extLst>
              <p:ext uri="{D42A27DB-BD31-4B8C-83A1-F6EECF244321}">
                <p14:modId xmlns:p14="http://schemas.microsoft.com/office/powerpoint/2010/main" val="910610721"/>
              </p:ext>
            </p:extLst>
          </p:nvPr>
        </p:nvGraphicFramePr>
        <p:xfrm>
          <a:off x="241825" y="589815"/>
          <a:ext cx="5530128" cy="2534857"/>
        </p:xfrm>
        <a:graphic>
          <a:graphicData uri="http://schemas.openxmlformats.org/drawingml/2006/table">
            <a:tbl>
              <a:tblPr firstRow="1" bandRow="1">
                <a:tableStyleId>{5C22544A-7EE6-4342-B048-85BDC9FD1C3A}</a:tableStyleId>
              </a:tblPr>
              <a:tblGrid>
                <a:gridCol w="1280087">
                  <a:extLst>
                    <a:ext uri="{9D8B030D-6E8A-4147-A177-3AD203B41FA5}">
                      <a16:colId xmlns:a16="http://schemas.microsoft.com/office/drawing/2014/main" val="1397519339"/>
                    </a:ext>
                  </a:extLst>
                </a:gridCol>
                <a:gridCol w="1818175">
                  <a:extLst>
                    <a:ext uri="{9D8B030D-6E8A-4147-A177-3AD203B41FA5}">
                      <a16:colId xmlns:a16="http://schemas.microsoft.com/office/drawing/2014/main" val="279180329"/>
                    </a:ext>
                  </a:extLst>
                </a:gridCol>
                <a:gridCol w="1422736">
                  <a:extLst>
                    <a:ext uri="{9D8B030D-6E8A-4147-A177-3AD203B41FA5}">
                      <a16:colId xmlns:a16="http://schemas.microsoft.com/office/drawing/2014/main" val="1419483341"/>
                    </a:ext>
                  </a:extLst>
                </a:gridCol>
                <a:gridCol w="1009130">
                  <a:extLst>
                    <a:ext uri="{9D8B030D-6E8A-4147-A177-3AD203B41FA5}">
                      <a16:colId xmlns:a16="http://schemas.microsoft.com/office/drawing/2014/main" val="1532179531"/>
                    </a:ext>
                  </a:extLst>
                </a:gridCol>
              </a:tblGrid>
              <a:tr h="251102">
                <a:tc>
                  <a:txBody>
                    <a:bodyPr/>
                    <a:lstStyle/>
                    <a:p>
                      <a:pPr algn="ctr"/>
                      <a:r>
                        <a:rPr lang="en-US" sz="700">
                          <a:solidFill>
                            <a:sysClr val="windowText" lastClr="000000"/>
                          </a:solidFill>
                          <a:latin typeface="Calibri" panose="020F0502020204030204" pitchFamily="34" charset="0"/>
                          <a:cs typeface="Calibri" panose="020F0502020204030204" pitchFamily="34" charset="0"/>
                        </a:rPr>
                        <a:t>Intent - what is your objective?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a:solidFill>
                            <a:sysClr val="windowText" lastClr="000000"/>
                          </a:solidFill>
                          <a:effectLst/>
                          <a:latin typeface="Calibri" panose="020F0502020204030204" pitchFamily="34" charset="0"/>
                          <a:ea typeface="+mn-ea"/>
                          <a:cs typeface="Calibri" panose="020F0502020204030204" pitchFamily="34" charset="0"/>
                        </a:rPr>
                        <a:t>Implementation - How will you achieve this?</a:t>
                      </a:r>
                      <a:endParaRPr lang="en-US" sz="70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Impact - What do you hope to see?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a:solidFill>
                            <a:sysClr val="windowText" lastClr="000000"/>
                          </a:solidFill>
                          <a:effectLst/>
                          <a:latin typeface="Calibri" panose="020F0502020204030204" pitchFamily="34" charset="0"/>
                          <a:cs typeface="Calibri" panose="020F0502020204030204" pitchFamily="34" charset="0"/>
                        </a:rPr>
                        <a:t>Supporting evidence</a:t>
                      </a:r>
                      <a:endParaRPr lang="en-GB" sz="70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1946124">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900" dirty="0">
                        <a:latin typeface="SassoonPrimaryInfant" pitchFamily="2" charset="0"/>
                        <a:cs typeface="Calibri" panose="020F0502020204030204" pitchFamily="34" charset="0"/>
                      </a:endParaRPr>
                    </a:p>
                    <a:p>
                      <a:pPr algn="l">
                        <a:lnSpc>
                          <a:spcPct val="100000"/>
                        </a:lnSpc>
                      </a:pPr>
                      <a:r>
                        <a:rPr lang="en-US" sz="900" dirty="0">
                          <a:solidFill>
                            <a:schemeClr val="tx1"/>
                          </a:solidFill>
                          <a:latin typeface="SassoonPrimaryInfant" pitchFamily="2" charset="0"/>
                          <a:cs typeface="Calibri" panose="020F0502020204030204" pitchFamily="34" charset="0"/>
                        </a:rPr>
                        <a:t>Celebrate sporting achievements</a:t>
                      </a:r>
                    </a:p>
                    <a:p>
                      <a:pPr algn="l">
                        <a:lnSpc>
                          <a:spcPct val="100000"/>
                        </a:lnSpc>
                      </a:pPr>
                      <a:endParaRPr lang="en-US" sz="900" dirty="0">
                        <a:solidFill>
                          <a:schemeClr val="tx1"/>
                        </a:solidFill>
                        <a:latin typeface="SassoonPrimaryInfant" pitchFamily="2" charset="0"/>
                        <a:cs typeface="Calibri" panose="020F0502020204030204" pitchFamily="34" charset="0"/>
                      </a:endParaRPr>
                    </a:p>
                    <a:p>
                      <a:pPr algn="l">
                        <a:lnSpc>
                          <a:spcPct val="100000"/>
                        </a:lnSpc>
                      </a:pPr>
                      <a:r>
                        <a:rPr lang="en-US" sz="900" dirty="0">
                          <a:solidFill>
                            <a:schemeClr val="tx1"/>
                          </a:solidFill>
                          <a:latin typeface="SassoonPrimaryInfant" pitchFamily="2" charset="0"/>
                          <a:cs typeface="Calibri" panose="020F0502020204030204" pitchFamily="34" charset="0"/>
                        </a:rPr>
                        <a:t>Children give positive feedback in PE lessons and engage in Sports events positively</a:t>
                      </a:r>
                    </a:p>
                    <a:p>
                      <a:pPr algn="l">
                        <a:lnSpc>
                          <a:spcPct val="100000"/>
                        </a:lnSpc>
                      </a:pPr>
                      <a:endParaRPr lang="en-US" sz="900" dirty="0">
                        <a:solidFill>
                          <a:schemeClr val="tx1"/>
                        </a:solidFill>
                        <a:latin typeface="SassoonPrimaryInfant" pitchFamily="2" charset="0"/>
                        <a:cs typeface="Calibri" panose="020F0502020204030204" pitchFamily="34" charset="0"/>
                      </a:endParaRPr>
                    </a:p>
                    <a:p>
                      <a:pPr algn="l">
                        <a:lnSpc>
                          <a:spcPct val="100000"/>
                        </a:lnSpc>
                      </a:pPr>
                      <a:endParaRPr lang="en-US" sz="900" dirty="0">
                        <a:solidFill>
                          <a:schemeClr val="tx1"/>
                        </a:solidFill>
                        <a:latin typeface="SassoonPrimaryInfant" pitchFamily="2"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endParaRPr lang="en-US" sz="900" dirty="0">
                        <a:solidFill>
                          <a:schemeClr val="tx1"/>
                        </a:solidFill>
                        <a:latin typeface="SassoonPrimaryInfant" pitchFamily="2" charset="0"/>
                        <a:cs typeface="Calibri" panose="020F0502020204030204" pitchFamily="34" charset="0"/>
                      </a:endParaRPr>
                    </a:p>
                    <a:p>
                      <a:pPr marL="171450" indent="-171450" algn="l">
                        <a:lnSpc>
                          <a:spcPct val="100000"/>
                        </a:lnSpc>
                        <a:buFont typeface="Wingdings" panose="05000000000000000000" pitchFamily="2" charset="2"/>
                        <a:buChar char="§"/>
                      </a:pPr>
                      <a:r>
                        <a:rPr lang="en-US" sz="900" dirty="0">
                          <a:solidFill>
                            <a:schemeClr val="tx1"/>
                          </a:solidFill>
                          <a:latin typeface="SassoonPrimaryInfant" pitchFamily="2" charset="0"/>
                          <a:cs typeface="Calibri" panose="020F0502020204030204" pitchFamily="34" charset="0"/>
                        </a:rPr>
                        <a:t>PE lead time- ½ a day a fortnight.</a:t>
                      </a:r>
                    </a:p>
                    <a:p>
                      <a:pPr marL="171450" indent="-171450" algn="l">
                        <a:lnSpc>
                          <a:spcPct val="100000"/>
                        </a:lnSpc>
                        <a:buFont typeface="Wingdings" panose="05000000000000000000" pitchFamily="2" charset="2"/>
                        <a:buChar char="§"/>
                      </a:pPr>
                      <a:r>
                        <a:rPr lang="en-US" sz="900" dirty="0">
                          <a:solidFill>
                            <a:schemeClr val="tx1"/>
                          </a:solidFill>
                          <a:latin typeface="SassoonPrimaryInfant" pitchFamily="2" charset="0"/>
                          <a:cs typeface="Calibri" panose="020F0502020204030204" pitchFamily="34" charset="0"/>
                        </a:rPr>
                        <a:t>Principal’s newsletter for parents highlighting sporting achievements and events</a:t>
                      </a:r>
                    </a:p>
                    <a:p>
                      <a:pPr marL="171450" indent="-171450" algn="l">
                        <a:lnSpc>
                          <a:spcPct val="100000"/>
                        </a:lnSpc>
                        <a:buFont typeface="Wingdings" panose="05000000000000000000" pitchFamily="2" charset="2"/>
                        <a:buChar char="§"/>
                      </a:pPr>
                      <a:r>
                        <a:rPr lang="en-US" sz="900" dirty="0">
                          <a:solidFill>
                            <a:schemeClr val="tx1"/>
                          </a:solidFill>
                          <a:latin typeface="SassoonPrimaryInfant" pitchFamily="2" charset="0"/>
                          <a:cs typeface="Calibri" panose="020F0502020204030204" pitchFamily="34" charset="0"/>
                        </a:rPr>
                        <a:t>PE and sports display board in the main entrance</a:t>
                      </a:r>
                    </a:p>
                    <a:p>
                      <a:pPr marL="171450" indent="-171450" algn="l">
                        <a:lnSpc>
                          <a:spcPct val="100000"/>
                        </a:lnSpc>
                        <a:buFont typeface="Wingdings" panose="05000000000000000000" pitchFamily="2" charset="2"/>
                        <a:buChar char="§"/>
                      </a:pPr>
                      <a:r>
                        <a:rPr lang="en-US" sz="900" dirty="0">
                          <a:solidFill>
                            <a:schemeClr val="tx1"/>
                          </a:solidFill>
                          <a:latin typeface="SassoonPrimaryInfant" pitchFamily="2" charset="0"/>
                          <a:cs typeface="Calibri" panose="020F0502020204030204" pitchFamily="34" charset="0"/>
                        </a:rPr>
                        <a:t>Individual sports start celebrated for individual achievement</a:t>
                      </a:r>
                    </a:p>
                    <a:p>
                      <a:pPr marL="171450" indent="-171450" algn="l">
                        <a:lnSpc>
                          <a:spcPct val="100000"/>
                        </a:lnSpc>
                        <a:buFont typeface="Wingdings" panose="05000000000000000000" pitchFamily="2" charset="2"/>
                        <a:buChar char="§"/>
                      </a:pPr>
                      <a:r>
                        <a:rPr lang="en-US" sz="900" dirty="0">
                          <a:solidFill>
                            <a:schemeClr val="tx1"/>
                          </a:solidFill>
                          <a:latin typeface="SassoonPrimaryInfant" pitchFamily="2" charset="0"/>
                          <a:cs typeface="Calibri" panose="020F0502020204030204" pitchFamily="34" charset="0"/>
                        </a:rPr>
                        <a:t>Weekly celebration assembly- certificates given out by SLT</a:t>
                      </a:r>
                    </a:p>
                    <a:p>
                      <a:pPr marL="171450" indent="-171450" algn="l">
                        <a:lnSpc>
                          <a:spcPct val="100000"/>
                        </a:lnSpc>
                        <a:buFont typeface="Wingdings" panose="05000000000000000000" pitchFamily="2" charset="2"/>
                        <a:buChar char="§"/>
                      </a:pPr>
                      <a:r>
                        <a:rPr lang="en-US" sz="900" dirty="0">
                          <a:solidFill>
                            <a:schemeClr val="tx1"/>
                          </a:solidFill>
                          <a:latin typeface="SassoonPrimaryInfant" pitchFamily="2" charset="0"/>
                          <a:cs typeface="Calibri" panose="020F0502020204030204" pitchFamily="34" charset="0"/>
                        </a:rPr>
                        <a:t>Gain school games mark</a:t>
                      </a:r>
                    </a:p>
                    <a:p>
                      <a:pPr algn="l" rtl="0" fontAlgn="base">
                        <a:lnSpc>
                          <a:spcPts val="1763"/>
                        </a:lnSpc>
                        <a:spcBef>
                          <a:spcPts val="90"/>
                        </a:spcBef>
                        <a:buNone/>
                      </a:pPr>
                      <a:endParaRPr lang="en-GB" sz="900" b="0" i="0" dirty="0">
                        <a:effectLst/>
                        <a:latin typeface="SassoonPrimaryInfant" pitchFamily="2"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900" dirty="0">
                        <a:solidFill>
                          <a:schemeClr val="tx1"/>
                        </a:solidFill>
                        <a:latin typeface="SassoonPrimaryInfant" pitchFamily="2" charset="0"/>
                        <a:cs typeface="Calibri" panose="020F0502020204030204" pitchFamily="34" charset="0"/>
                      </a:endParaRPr>
                    </a:p>
                    <a:p>
                      <a:pPr marL="171450" marR="0" lvl="0" indent="-171450" algn="l" defTabSz="575981"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900" dirty="0">
                          <a:solidFill>
                            <a:schemeClr val="tx1"/>
                          </a:solidFill>
                          <a:latin typeface="SassoonPrimaryInfant" pitchFamily="2" charset="0"/>
                          <a:cs typeface="Calibri" panose="020F0502020204030204" pitchFamily="34" charset="0"/>
                        </a:rPr>
                        <a:t>All stakeholders aware of sports achievements throughout the year.</a:t>
                      </a:r>
                    </a:p>
                    <a:p>
                      <a:pPr marL="171450" marR="0" lvl="0" indent="-171450" algn="l" defTabSz="575981"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en-US" sz="900" dirty="0">
                        <a:solidFill>
                          <a:schemeClr val="tx1"/>
                        </a:solidFill>
                        <a:latin typeface="SassoonPrimaryInfant" pitchFamily="2" charset="0"/>
                        <a:cs typeface="Calibri" panose="020F0502020204030204" pitchFamily="34" charset="0"/>
                      </a:endParaRPr>
                    </a:p>
                    <a:p>
                      <a:pPr marL="171450" marR="0" lvl="0" indent="-171450" algn="l" defTabSz="575981"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900" dirty="0">
                          <a:solidFill>
                            <a:schemeClr val="tx1"/>
                          </a:solidFill>
                          <a:latin typeface="SassoonPrimaryInfant" pitchFamily="2" charset="0"/>
                          <a:cs typeface="Calibri" panose="020F0502020204030204" pitchFamily="34" charset="0"/>
                        </a:rPr>
                        <a:t>Proud children representing school and themselves in sports activities.</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900" dirty="0">
                        <a:solidFill>
                          <a:schemeClr val="tx1"/>
                        </a:solidFill>
                        <a:latin typeface="SassoonPrimaryInfant" pitchFamily="2"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900" dirty="0">
                        <a:solidFill>
                          <a:schemeClr val="tx1"/>
                        </a:solidFill>
                        <a:latin typeface="SassoonPrimaryInfant" pitchFamily="2"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US" sz="900" dirty="0">
                          <a:solidFill>
                            <a:schemeClr val="tx1"/>
                          </a:solidFill>
                          <a:latin typeface="SassoonPrimaryInfant" pitchFamily="2" charset="0"/>
                          <a:cs typeface="Calibri" panose="020F0502020204030204" pitchFamily="34" charset="0"/>
                        </a:rPr>
                        <a:t>Feedback from parents</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900" dirty="0">
                        <a:solidFill>
                          <a:schemeClr val="tx1"/>
                        </a:solidFill>
                        <a:latin typeface="SassoonPrimaryInfant" pitchFamily="2"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US" sz="900" dirty="0">
                          <a:solidFill>
                            <a:schemeClr val="tx1"/>
                          </a:solidFill>
                          <a:latin typeface="SassoonPrimaryInfant" pitchFamily="2" charset="0"/>
                          <a:cs typeface="Calibri" panose="020F0502020204030204" pitchFamily="34" charset="0"/>
                        </a:rPr>
                        <a:t>Display area updated regularly</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900" dirty="0">
                        <a:solidFill>
                          <a:schemeClr val="tx1"/>
                        </a:solidFill>
                        <a:latin typeface="SassoonPrimaryInfant" pitchFamily="2"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US" sz="900" dirty="0">
                          <a:solidFill>
                            <a:schemeClr val="tx1"/>
                          </a:solidFill>
                          <a:latin typeface="SassoonPrimaryInfant" pitchFamily="2" charset="0"/>
                          <a:cs typeface="Calibri" panose="020F0502020204030204" pitchFamily="34" charset="0"/>
                        </a:rPr>
                        <a:t>Assembly announcements</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900" dirty="0">
                        <a:solidFill>
                          <a:schemeClr val="tx1"/>
                        </a:solidFill>
                        <a:latin typeface="SassoonPrimaryInfant" pitchFamily="2"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US" sz="900" dirty="0">
                          <a:solidFill>
                            <a:schemeClr val="tx1"/>
                          </a:solidFill>
                          <a:latin typeface="SassoonPrimaryInfant" pitchFamily="2" charset="0"/>
                          <a:cs typeface="Calibri" panose="020F0502020204030204" pitchFamily="34" charset="0"/>
                        </a:rPr>
                        <a:t>School games mark grading</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bl>
          </a:graphicData>
        </a:graphic>
      </p:graphicFrame>
    </p:spTree>
    <p:extLst>
      <p:ext uri="{BB962C8B-B14F-4D97-AF65-F5344CB8AC3E}">
        <p14:creationId xmlns:p14="http://schemas.microsoft.com/office/powerpoint/2010/main" val="29204007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CAA28-7895-4F58-111E-83C164DA5C29}"/>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05A684E0-DBB0-4785-3A0D-A306DE0BE85C}"/>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55327DAB-2DD1-A736-0031-2A551A3D23C1}"/>
              </a:ext>
            </a:extLst>
          </p:cNvPr>
          <p:cNvSpPr txBox="1"/>
          <p:nvPr/>
        </p:nvSpPr>
        <p:spPr>
          <a:xfrm>
            <a:off x="241825" y="208550"/>
            <a:ext cx="3559359" cy="276999"/>
          </a:xfrm>
          <a:prstGeom prst="rect">
            <a:avLst/>
          </a:prstGeom>
          <a:noFill/>
        </p:spPr>
        <p:txBody>
          <a:bodyPr wrap="square" rtlCol="0">
            <a:spAutoFit/>
          </a:bodyPr>
          <a:lstStyle/>
          <a:p>
            <a:r>
              <a:rPr lang="en-US" sz="1200" b="1">
                <a:latin typeface="Calibri" panose="020F0502020204030204" pitchFamily="34" charset="0"/>
                <a:cs typeface="Calibri" panose="020F0502020204030204" pitchFamily="34" charset="0"/>
              </a:rPr>
              <a:t>Your objective: </a:t>
            </a:r>
            <a:r>
              <a:rPr lang="en-US" sz="1100" b="1">
                <a:solidFill>
                  <a:srgbClr val="00B050"/>
                </a:solidFill>
                <a:latin typeface="Calibri" panose="020F0502020204030204" pitchFamily="34" charset="0"/>
                <a:cs typeface="Calibri" panose="020F0502020204030204" pitchFamily="34" charset="0"/>
              </a:rPr>
              <a:t>Raise the profile of PE and School sports</a:t>
            </a:r>
            <a:endParaRPr lang="en-US" sz="1200" b="1">
              <a:solidFill>
                <a:srgbClr val="00B050"/>
              </a:solidFill>
              <a:latin typeface="Calibri" panose="020F0502020204030204" pitchFamily="34" charset="0"/>
              <a:cs typeface="Calibri" panose="020F0502020204030204" pitchFamily="34" charset="0"/>
            </a:endParaRPr>
          </a:p>
        </p:txBody>
      </p:sp>
      <p:graphicFrame>
        <p:nvGraphicFramePr>
          <p:cNvPr id="2" name="Table 1">
            <a:extLst>
              <a:ext uri="{FF2B5EF4-FFF2-40B4-BE49-F238E27FC236}">
                <a16:creationId xmlns:a16="http://schemas.microsoft.com/office/drawing/2014/main" id="{ACEC9C72-475D-DB55-4F96-AE872D2F903D}"/>
              </a:ext>
            </a:extLst>
          </p:cNvPr>
          <p:cNvGraphicFramePr>
            <a:graphicFrameLocks noGrp="1"/>
          </p:cNvGraphicFramePr>
          <p:nvPr>
            <p:extLst>
              <p:ext uri="{D42A27DB-BD31-4B8C-83A1-F6EECF244321}">
                <p14:modId xmlns:p14="http://schemas.microsoft.com/office/powerpoint/2010/main" val="3420516558"/>
              </p:ext>
            </p:extLst>
          </p:nvPr>
        </p:nvGraphicFramePr>
        <p:xfrm>
          <a:off x="294842" y="694098"/>
          <a:ext cx="5530128" cy="217932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89660">
                  <a:extLst>
                    <a:ext uri="{9D8B030D-6E8A-4147-A177-3AD203B41FA5}">
                      <a16:colId xmlns:a16="http://schemas.microsoft.com/office/drawing/2014/main" val="3874769663"/>
                    </a:ext>
                  </a:extLst>
                </a:gridCol>
                <a:gridCol w="1510964">
                  <a:extLst>
                    <a:ext uri="{9D8B030D-6E8A-4147-A177-3AD203B41FA5}">
                      <a16:colId xmlns:a16="http://schemas.microsoft.com/office/drawing/2014/main" val="279180329"/>
                    </a:ext>
                  </a:extLst>
                </a:gridCol>
                <a:gridCol w="1422736">
                  <a:extLst>
                    <a:ext uri="{9D8B030D-6E8A-4147-A177-3AD203B41FA5}">
                      <a16:colId xmlns:a16="http://schemas.microsoft.com/office/drawing/2014/main" val="1419483341"/>
                    </a:ext>
                  </a:extLst>
                </a:gridCol>
                <a:gridCol w="1009130">
                  <a:extLst>
                    <a:ext uri="{9D8B030D-6E8A-4147-A177-3AD203B41FA5}">
                      <a16:colId xmlns:a16="http://schemas.microsoft.com/office/drawing/2014/main" val="1532179531"/>
                    </a:ext>
                  </a:extLst>
                </a:gridCol>
              </a:tblGrid>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a:solidFill>
                            <a:sysClr val="windowText" lastClr="000000"/>
                          </a:solidFill>
                          <a:effectLst/>
                          <a:latin typeface="Calibri" panose="020F0502020204030204" pitchFamily="34" charset="0"/>
                          <a:cs typeface="Calibri" panose="020F0502020204030204" pitchFamily="34" charset="0"/>
                        </a:rPr>
                        <a:t>Approx. cost</a:t>
                      </a:r>
                      <a:endParaRPr lang="en-GB" sz="700" b="1">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a:latin typeface="Calibri" panose="020F0502020204030204" pitchFamily="34" charset="0"/>
                          <a:cs typeface="Calibri" panose="020F0502020204030204" pitchFamily="34" charset="0"/>
                        </a:rPr>
                        <a:t>Evaluate</a:t>
                      </a:r>
                      <a:r>
                        <a:rPr lang="en-US" sz="700" b="1">
                          <a:latin typeface="Calibri" panose="020F0502020204030204" pitchFamily="34" charset="0"/>
                          <a:cs typeface="Calibri" panose="020F0502020204030204" pitchFamily="34" charset="0"/>
                        </a:rPr>
                        <a:t> </a:t>
                      </a:r>
                      <a:endParaRPr lang="en-US" sz="60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900" dirty="0">
                          <a:solidFill>
                            <a:schemeClr val="tx1"/>
                          </a:solidFill>
                          <a:latin typeface="SassoonPrimaryInfant" pitchFamily="2" charset="0"/>
                          <a:cs typeface="Calibri" panose="020F0502020204030204" pitchFamily="34" charset="0"/>
                        </a:rPr>
                        <a:t>All stakeholders aware of sports achievements throughout the year.</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900" dirty="0">
                        <a:solidFill>
                          <a:schemeClr val="tx1"/>
                        </a:solidFill>
                        <a:latin typeface="SassoonPrimaryInfant" pitchFamily="2"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US" sz="900" dirty="0">
                          <a:solidFill>
                            <a:schemeClr val="tx1"/>
                          </a:solidFill>
                          <a:latin typeface="SassoonPrimaryInfant" pitchFamily="2" charset="0"/>
                          <a:cs typeface="Calibri" panose="020F0502020204030204" pitchFamily="34" charset="0"/>
                        </a:rPr>
                        <a:t>Proud children representing school and themselves in sports activities.</a:t>
                      </a:r>
                    </a:p>
                    <a:p>
                      <a:pPr algn="l">
                        <a:lnSpc>
                          <a:spcPct val="100000"/>
                        </a:lnSpc>
                      </a:pPr>
                      <a:endParaRPr lang="en-US" sz="900" dirty="0">
                        <a:solidFill>
                          <a:schemeClr val="tx1"/>
                        </a:solidFill>
                        <a:latin typeface="SassoonPrimaryInfant" pitchFamily="2"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171450" indent="-171450" algn="l">
                        <a:lnSpc>
                          <a:spcPct val="100000"/>
                        </a:lnSpc>
                        <a:buFont typeface="Wingdings" panose="05000000000000000000" pitchFamily="2" charset="2"/>
                        <a:buChar char="§"/>
                      </a:pPr>
                      <a:r>
                        <a:rPr lang="en-US" sz="900" dirty="0">
                          <a:solidFill>
                            <a:schemeClr val="tx1"/>
                          </a:solidFill>
                          <a:latin typeface="SassoonPrimaryInfant" pitchFamily="2" charset="0"/>
                          <a:cs typeface="Calibri" panose="020F0502020204030204" pitchFamily="34" charset="0"/>
                        </a:rPr>
                        <a:t>Continued ethos and expectations in school.</a:t>
                      </a:r>
                    </a:p>
                    <a:p>
                      <a:pPr marL="171450" indent="-171450" algn="l">
                        <a:lnSpc>
                          <a:spcPct val="100000"/>
                        </a:lnSpc>
                        <a:buFont typeface="Wingdings" panose="05000000000000000000" pitchFamily="2" charset="2"/>
                        <a:buChar char="§"/>
                      </a:pPr>
                      <a:endParaRPr lang="en-US" sz="900" dirty="0">
                        <a:solidFill>
                          <a:schemeClr val="tx1"/>
                        </a:solidFill>
                        <a:latin typeface="SassoonPrimaryInfant" pitchFamily="2" charset="0"/>
                        <a:cs typeface="Calibri" panose="020F0502020204030204" pitchFamily="34" charset="0"/>
                      </a:endParaRPr>
                    </a:p>
                    <a:p>
                      <a:pPr marL="171450" indent="-171450" algn="l">
                        <a:lnSpc>
                          <a:spcPct val="100000"/>
                        </a:lnSpc>
                        <a:buFont typeface="Wingdings" panose="05000000000000000000" pitchFamily="2" charset="2"/>
                        <a:buChar char="§"/>
                      </a:pPr>
                      <a:r>
                        <a:rPr lang="en-US" sz="900" dirty="0">
                          <a:solidFill>
                            <a:schemeClr val="tx1"/>
                          </a:solidFill>
                          <a:latin typeface="SassoonPrimaryInfant" pitchFamily="2" charset="0"/>
                          <a:cs typeface="Calibri" panose="020F0502020204030204" pitchFamily="34" charset="0"/>
                        </a:rPr>
                        <a:t>Positive feedback in pupil voice collection</a:t>
                      </a:r>
                    </a:p>
                    <a:p>
                      <a:pPr marL="171450" indent="-171450" algn="l">
                        <a:lnSpc>
                          <a:spcPct val="100000"/>
                        </a:lnSpc>
                        <a:buFont typeface="Wingdings" panose="05000000000000000000" pitchFamily="2" charset="2"/>
                        <a:buChar char="§"/>
                      </a:pPr>
                      <a:endParaRPr lang="en-US" sz="900" dirty="0">
                        <a:solidFill>
                          <a:schemeClr val="tx1"/>
                        </a:solidFill>
                        <a:latin typeface="SassoonPrimaryInfant" pitchFamily="2" charset="0"/>
                        <a:cs typeface="Calibri" panose="020F0502020204030204" pitchFamily="34" charset="0"/>
                      </a:endParaRPr>
                    </a:p>
                    <a:p>
                      <a:pPr marL="171450" indent="-171450" algn="l">
                        <a:lnSpc>
                          <a:spcPct val="100000"/>
                        </a:lnSpc>
                        <a:buFont typeface="Wingdings" panose="05000000000000000000" pitchFamily="2" charset="2"/>
                        <a:buChar char="§"/>
                      </a:pPr>
                      <a:r>
                        <a:rPr lang="en-US" sz="900" dirty="0">
                          <a:solidFill>
                            <a:schemeClr val="tx1"/>
                          </a:solidFill>
                          <a:latin typeface="SassoonPrimaryInfant" pitchFamily="2" charset="0"/>
                          <a:cs typeface="Calibri" panose="020F0502020204030204" pitchFamily="34" charset="0"/>
                        </a:rPr>
                        <a:t>Greater number of children volunteering to trial for sports teams- children asking what event is next</a:t>
                      </a:r>
                    </a:p>
                    <a:p>
                      <a:pPr marL="171450" indent="-171450" algn="l">
                        <a:lnSpc>
                          <a:spcPct val="100000"/>
                        </a:lnSpc>
                        <a:buFont typeface="Wingdings" panose="05000000000000000000" pitchFamily="2" charset="2"/>
                        <a:buChar char="§"/>
                      </a:pPr>
                      <a:endParaRPr lang="en-US" sz="900" dirty="0">
                        <a:solidFill>
                          <a:schemeClr val="tx1"/>
                        </a:solidFill>
                        <a:latin typeface="SassoonPrimaryInfant" pitchFamily="2" charset="0"/>
                        <a:cs typeface="Calibri" panose="020F0502020204030204" pitchFamily="34" charset="0"/>
                      </a:endParaRPr>
                    </a:p>
                    <a:p>
                      <a:pPr marL="171450" indent="-171450" algn="l">
                        <a:lnSpc>
                          <a:spcPct val="100000"/>
                        </a:lnSpc>
                        <a:buFont typeface="Wingdings" panose="05000000000000000000" pitchFamily="2" charset="2"/>
                        <a:buChar char="§"/>
                      </a:pPr>
                      <a:endParaRPr lang="en-US" sz="900" dirty="0">
                        <a:solidFill>
                          <a:schemeClr val="tx1"/>
                        </a:solidFill>
                        <a:latin typeface="SassoonPrimaryInfant" pitchFamily="2"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171450" indent="-171450" algn="l">
                        <a:lnSpc>
                          <a:spcPct val="100000"/>
                        </a:lnSpc>
                        <a:buFont typeface="Wingdings" panose="05000000000000000000" pitchFamily="2" charset="2"/>
                        <a:buChar char="§"/>
                      </a:pPr>
                      <a:r>
                        <a:rPr lang="en-US" sz="900" dirty="0">
                          <a:solidFill>
                            <a:schemeClr val="tx1"/>
                          </a:solidFill>
                          <a:latin typeface="SassoonPrimaryInfant" pitchFamily="2" charset="0"/>
                          <a:cs typeface="Calibri" panose="020F0502020204030204" pitchFamily="34" charset="0"/>
                        </a:rPr>
                        <a:t>New and improved display regularly updated.</a:t>
                      </a:r>
                    </a:p>
                    <a:p>
                      <a:pPr marL="171450" indent="-171450" algn="l">
                        <a:lnSpc>
                          <a:spcPct val="100000"/>
                        </a:lnSpc>
                        <a:buFont typeface="Wingdings" panose="05000000000000000000" pitchFamily="2" charset="2"/>
                        <a:buChar char="§"/>
                      </a:pPr>
                      <a:endParaRPr lang="en-US" sz="900" dirty="0">
                        <a:solidFill>
                          <a:schemeClr val="tx1"/>
                        </a:solidFill>
                        <a:latin typeface="SassoonPrimaryInfant" pitchFamily="2" charset="0"/>
                        <a:cs typeface="Calibri" panose="020F0502020204030204" pitchFamily="34" charset="0"/>
                      </a:endParaRPr>
                    </a:p>
                    <a:p>
                      <a:pPr marL="171450" indent="-171450" algn="l">
                        <a:lnSpc>
                          <a:spcPct val="100000"/>
                        </a:lnSpc>
                        <a:buFont typeface="Wingdings" panose="05000000000000000000" pitchFamily="2" charset="2"/>
                        <a:buChar char="§"/>
                      </a:pPr>
                      <a:r>
                        <a:rPr lang="en-US" sz="900" dirty="0">
                          <a:solidFill>
                            <a:schemeClr val="tx1"/>
                          </a:solidFill>
                          <a:latin typeface="SassoonPrimaryInfant" pitchFamily="2" charset="0"/>
                          <a:cs typeface="Calibri" panose="020F0502020204030204" pitchFamily="34" charset="0"/>
                        </a:rPr>
                        <a:t>Positive feedback from staff and parents.</a:t>
                      </a:r>
                    </a:p>
                    <a:p>
                      <a:pPr marL="171450" indent="-171450" algn="l">
                        <a:lnSpc>
                          <a:spcPct val="100000"/>
                        </a:lnSpc>
                        <a:buFont typeface="Wingdings" panose="05000000000000000000" pitchFamily="2" charset="2"/>
                        <a:buChar char="§"/>
                      </a:pPr>
                      <a:endParaRPr lang="en-US" sz="900" dirty="0">
                        <a:solidFill>
                          <a:schemeClr val="tx1"/>
                        </a:solidFill>
                        <a:latin typeface="SassoonPrimaryInfant" pitchFamily="2" charset="0"/>
                        <a:cs typeface="Calibri" panose="020F0502020204030204" pitchFamily="34" charset="0"/>
                      </a:endParaRPr>
                    </a:p>
                    <a:p>
                      <a:pPr marL="171450" marR="0" lvl="0" indent="-171450" algn="l" defTabSz="575981"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900" dirty="0">
                          <a:solidFill>
                            <a:schemeClr val="tx1"/>
                          </a:solidFill>
                          <a:latin typeface="SassoonPrimaryInfant" pitchFamily="2" charset="0"/>
                          <a:cs typeface="Calibri" panose="020F0502020204030204" pitchFamily="34" charset="0"/>
                        </a:rPr>
                        <a:t>Accreditation certificate- School games mark awarded- GOLD</a:t>
                      </a:r>
                    </a:p>
                    <a:p>
                      <a:pPr marL="171450" indent="-171450" algn="l">
                        <a:lnSpc>
                          <a:spcPct val="100000"/>
                        </a:lnSpc>
                        <a:buFont typeface="Wingdings" panose="05000000000000000000" pitchFamily="2" charset="2"/>
                        <a:buChar char="§"/>
                      </a:pPr>
                      <a:endParaRPr lang="en-US" sz="900" dirty="0">
                        <a:solidFill>
                          <a:schemeClr val="tx1"/>
                        </a:solidFill>
                        <a:latin typeface="SassoonPrimaryInfant" pitchFamily="2"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900" dirty="0">
                          <a:solidFill>
                            <a:schemeClr val="tx1"/>
                          </a:solidFill>
                          <a:latin typeface="SassoonPrimaryInfant" pitchFamily="2" charset="0"/>
                          <a:cs typeface="Calibri" panose="020F0502020204030204" pitchFamily="34" charset="0"/>
                        </a:rPr>
                        <a:t>PE leader time: completing accreditation, lunchtime and after school events </a:t>
                      </a:r>
                      <a:r>
                        <a:rPr lang="en-US" sz="900" dirty="0" err="1">
                          <a:solidFill>
                            <a:schemeClr val="tx1"/>
                          </a:solidFill>
                          <a:latin typeface="SassoonPrimaryInfant" pitchFamily="2" charset="0"/>
                          <a:cs typeface="Calibri" panose="020F0502020204030204" pitchFamily="34" charset="0"/>
                        </a:rPr>
                        <a:t>etc</a:t>
                      </a:r>
                      <a:r>
                        <a:rPr lang="en-US" sz="900" dirty="0">
                          <a:solidFill>
                            <a:schemeClr val="tx1"/>
                          </a:solidFill>
                          <a:latin typeface="SassoonPrimaryInfant" pitchFamily="2" charset="0"/>
                          <a:cs typeface="Calibri" panose="020F0502020204030204" pitchFamily="34" charset="0"/>
                        </a:rPr>
                        <a:t>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36157667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D434C-40D3-B593-20E1-7F77321E8D22}"/>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E026D05E-2A4F-B56B-D369-7D73D5C3E07D}"/>
              </a:ext>
            </a:extLst>
          </p:cNvPr>
          <p:cNvPicPr>
            <a:picLocks noChangeAspect="1"/>
          </p:cNvPicPr>
          <p:nvPr/>
        </p:nvPicPr>
        <p:blipFill>
          <a:blip r:embed="rId2"/>
          <a:stretch>
            <a:fillRect/>
          </a:stretch>
        </p:blipFill>
        <p:spPr>
          <a:xfrm>
            <a:off x="-2809" y="0"/>
            <a:ext cx="6166284" cy="4322536"/>
          </a:xfrm>
          <a:prstGeom prst="rect">
            <a:avLst/>
          </a:prstGeom>
        </p:spPr>
      </p:pic>
      <p:sp>
        <p:nvSpPr>
          <p:cNvPr id="4" name="TextBox 3">
            <a:extLst>
              <a:ext uri="{FF2B5EF4-FFF2-40B4-BE49-F238E27FC236}">
                <a16:creationId xmlns:a16="http://schemas.microsoft.com/office/drawing/2014/main" id="{5068A47E-05FA-E59E-E6B8-458180D7CF21}"/>
              </a:ext>
            </a:extLst>
          </p:cNvPr>
          <p:cNvSpPr txBox="1"/>
          <p:nvPr/>
        </p:nvSpPr>
        <p:spPr>
          <a:xfrm>
            <a:off x="202535" y="113976"/>
            <a:ext cx="3559359" cy="400110"/>
          </a:xfrm>
          <a:prstGeom prst="rect">
            <a:avLst/>
          </a:prstGeom>
          <a:noFill/>
        </p:spPr>
        <p:txBody>
          <a:bodyPr wrap="square" rtlCol="0">
            <a:spAutoFit/>
          </a:bodyPr>
          <a:lstStyle/>
          <a:p>
            <a:r>
              <a:rPr lang="en-US" sz="1000" b="1" dirty="0">
                <a:latin typeface="Calibri" panose="020F0502020204030204" pitchFamily="34" charset="0"/>
                <a:cs typeface="Calibri" panose="020F0502020204030204" pitchFamily="34" charset="0"/>
              </a:rPr>
              <a:t>Your objective: </a:t>
            </a:r>
            <a:r>
              <a:rPr lang="en-US" sz="1000" b="1" dirty="0">
                <a:solidFill>
                  <a:schemeClr val="bg1">
                    <a:lumMod val="50000"/>
                  </a:schemeClr>
                </a:solidFill>
                <a:latin typeface="Calibri" panose="020F0502020204030204" pitchFamily="34" charset="0"/>
                <a:cs typeface="Calibri" panose="020F0502020204030204" pitchFamily="34" charset="0"/>
              </a:rPr>
              <a:t>Strive to ensure all children meet the minimum requirements in swimming</a:t>
            </a:r>
          </a:p>
        </p:txBody>
      </p:sp>
      <p:graphicFrame>
        <p:nvGraphicFramePr>
          <p:cNvPr id="5" name="Table 4">
            <a:extLst>
              <a:ext uri="{FF2B5EF4-FFF2-40B4-BE49-F238E27FC236}">
                <a16:creationId xmlns:a16="http://schemas.microsoft.com/office/drawing/2014/main" id="{5A182FA8-E1AB-D63D-6ECD-2D907EE595F6}"/>
              </a:ext>
            </a:extLst>
          </p:cNvPr>
          <p:cNvGraphicFramePr>
            <a:graphicFrameLocks noGrp="1"/>
          </p:cNvGraphicFramePr>
          <p:nvPr>
            <p:extLst>
              <p:ext uri="{D42A27DB-BD31-4B8C-83A1-F6EECF244321}">
                <p14:modId xmlns:p14="http://schemas.microsoft.com/office/powerpoint/2010/main" val="975081483"/>
              </p:ext>
            </p:extLst>
          </p:nvPr>
        </p:nvGraphicFramePr>
        <p:xfrm>
          <a:off x="315269" y="857531"/>
          <a:ext cx="5530128" cy="2453640"/>
        </p:xfrm>
        <a:graphic>
          <a:graphicData uri="http://schemas.openxmlformats.org/drawingml/2006/table">
            <a:tbl>
              <a:tblPr firstRow="1" bandRow="1">
                <a:tableStyleId>{5C22544A-7EE6-4342-B048-85BDC9FD1C3A}</a:tableStyleId>
              </a:tblPr>
              <a:tblGrid>
                <a:gridCol w="1711987">
                  <a:extLst>
                    <a:ext uri="{9D8B030D-6E8A-4147-A177-3AD203B41FA5}">
                      <a16:colId xmlns:a16="http://schemas.microsoft.com/office/drawing/2014/main" val="1397519339"/>
                    </a:ext>
                  </a:extLst>
                </a:gridCol>
                <a:gridCol w="2300486">
                  <a:extLst>
                    <a:ext uri="{9D8B030D-6E8A-4147-A177-3AD203B41FA5}">
                      <a16:colId xmlns:a16="http://schemas.microsoft.com/office/drawing/2014/main" val="279180329"/>
                    </a:ext>
                  </a:extLst>
                </a:gridCol>
                <a:gridCol w="1517655">
                  <a:extLst>
                    <a:ext uri="{9D8B030D-6E8A-4147-A177-3AD203B41FA5}">
                      <a16:colId xmlns:a16="http://schemas.microsoft.com/office/drawing/2014/main" val="1532179531"/>
                    </a:ext>
                  </a:extLst>
                </a:gridCol>
              </a:tblGrid>
              <a:tr h="300117">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800" b="1" u="none">
                          <a:solidFill>
                            <a:schemeClr val="tx1">
                              <a:lumMod val="95000"/>
                              <a:lumOff val="5000"/>
                            </a:schemeClr>
                          </a:solidFill>
                          <a:effectLst/>
                          <a:latin typeface="Calibri"/>
                          <a:ea typeface="Calibri"/>
                          <a:cs typeface="Calibri"/>
                          <a:hlinkClick r:id="rId3">
                            <a:extLst>
                              <a:ext uri="{A12FA001-AC4F-418D-AE19-62706E023703}">
                                <ahyp:hlinkClr xmlns:ahyp="http://schemas.microsoft.com/office/drawing/2018/hyperlinkcolor" val="tx"/>
                              </a:ext>
                            </a:extLst>
                          </a:hlinkClick>
                        </a:rPr>
                        <a:t>Swimming and Water Safety</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a:solidFill>
                            <a:sysClr val="windowText" lastClr="000000"/>
                          </a:solidFill>
                          <a:effectLst/>
                          <a:latin typeface="Calibri" panose="020F0502020204030204" pitchFamily="34" charset="0"/>
                          <a:cs typeface="Calibri" panose="020F0502020204030204" pitchFamily="34" charset="0"/>
                        </a:rPr>
                        <a:t> </a:t>
                      </a:r>
                      <a:endParaRPr lang="en-US" sz="70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188118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900">
                          <a:effectLst/>
                          <a:latin typeface="SassoonPrimaryInfant" pitchFamily="2" charset="0"/>
                          <a:cs typeface="Calibri" panose="020F0502020204030204" pitchFamily="34" charset="0"/>
                        </a:rPr>
                        <a:t>Swim competently, confidently and proficiently over a distance of at least 25 </a:t>
                      </a:r>
                      <a:r>
                        <a:rPr lang="en-US" sz="900" err="1">
                          <a:effectLst/>
                          <a:latin typeface="SassoonPrimaryInfant" pitchFamily="2" charset="0"/>
                          <a:cs typeface="Calibri" panose="020F0502020204030204" pitchFamily="34" charset="0"/>
                        </a:rPr>
                        <a:t>metres</a:t>
                      </a:r>
                      <a:endParaRPr lang="en-US" sz="900">
                        <a:effectLst/>
                        <a:latin typeface="SassoonPrimaryInfant" pitchFamily="2"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900">
                        <a:effectLst/>
                        <a:latin typeface="SassoonPrimaryInfant" pitchFamily="2" charset="0"/>
                        <a:ea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US" sz="900">
                          <a:effectLst/>
                          <a:latin typeface="SassoonPrimaryInfant" pitchFamily="2" charset="0"/>
                          <a:cs typeface="Calibri" panose="020F0502020204030204" pitchFamily="34" charset="0"/>
                        </a:rPr>
                        <a:t>Use a range of strokes effectively (for example, front crawl, backstroke and breaststroke)</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900">
                        <a:effectLst/>
                        <a:latin typeface="SassoonPrimaryInfant" pitchFamily="2" charset="0"/>
                        <a:ea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r>
                        <a:rPr lang="en-US" sz="900">
                          <a:effectLst/>
                          <a:latin typeface="SassoonPrimaryInfant" pitchFamily="2" charset="0"/>
                          <a:cs typeface="Calibri" panose="020F0502020204030204" pitchFamily="34" charset="0"/>
                        </a:rPr>
                        <a:t>Perform safe self-rescue in different water-based situations</a:t>
                      </a:r>
                      <a:endParaRPr lang="en-GB" sz="900">
                        <a:effectLst/>
                        <a:latin typeface="SassoonPrimaryInfant" pitchFamily="2" charset="0"/>
                        <a:ea typeface="Calibri" panose="020F0502020204030204" pitchFamily="34" charset="0"/>
                        <a:cs typeface="Calibri" panose="020F0502020204030204" pitchFamily="34" charset="0"/>
                      </a:endParaRPr>
                    </a:p>
                    <a:p>
                      <a:endParaRPr lang="en-US" sz="900">
                        <a:latin typeface="SassoonPrimaryInfant" pitchFamily="2" charset="0"/>
                        <a:cs typeface="Calibri" panose="020F0502020204030204" pitchFamily="34" charset="0"/>
                      </a:endParaRPr>
                    </a:p>
                    <a:p>
                      <a:endParaRPr lang="en-US" sz="900">
                        <a:latin typeface="SassoonPrimaryInfant" pitchFamily="2"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171450" marR="0" lvl="0" indent="-171450" algn="l" defTabSz="575981"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900" dirty="0">
                          <a:latin typeface="SassoonPrimaryInfant" pitchFamily="2" charset="0"/>
                          <a:cs typeface="Calibri" panose="020F0502020204030204" pitchFamily="34" charset="0"/>
                        </a:rPr>
                        <a:t>Year 3 have lessons (1 term per class)</a:t>
                      </a:r>
                    </a:p>
                    <a:p>
                      <a:pPr marL="0" marR="0" lvl="0" indent="0" algn="l" defTabSz="575981"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900" dirty="0">
                        <a:latin typeface="SassoonPrimaryInfant" pitchFamily="2" charset="0"/>
                        <a:cs typeface="Calibri" panose="020F0502020204030204" pitchFamily="34" charset="0"/>
                      </a:endParaRPr>
                    </a:p>
                    <a:p>
                      <a:pPr marL="171450" marR="0" lvl="0" indent="-171450" algn="l" defTabSz="575981"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900" dirty="0">
                          <a:latin typeface="SassoonPrimaryInfant" pitchFamily="2" charset="0"/>
                          <a:cs typeface="Calibri" panose="020F0502020204030204" pitchFamily="34" charset="0"/>
                        </a:rPr>
                        <a:t>SEND- Nurture/garden gang additional provision</a:t>
                      </a:r>
                    </a:p>
                    <a:p>
                      <a:pPr marL="0" marR="0" lvl="0" indent="0" algn="l" defTabSz="575981"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900" dirty="0">
                        <a:latin typeface="SassoonPrimaryInfant" pitchFamily="2" charset="0"/>
                        <a:cs typeface="Calibri" panose="020F0502020204030204" pitchFamily="34" charset="0"/>
                      </a:endParaRPr>
                    </a:p>
                    <a:p>
                      <a:pPr marL="171450" marR="0" lvl="0" indent="-171450" algn="l" defTabSz="575981"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900" dirty="0">
                          <a:latin typeface="SassoonPrimaryInfant" pitchFamily="2" charset="0"/>
                          <a:cs typeface="Calibri" panose="020F0502020204030204" pitchFamily="34" charset="0"/>
                        </a:rPr>
                        <a:t>Extra pool time activities where possible (rewards/bonus events)</a:t>
                      </a:r>
                    </a:p>
                    <a:p>
                      <a:pPr marL="0" marR="0" lvl="0" indent="0" algn="l" defTabSz="575981"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900" dirty="0">
                        <a:latin typeface="SassoonPrimaryInfant" pitchFamily="2" charset="0"/>
                        <a:cs typeface="Calibri" panose="020F0502020204030204" pitchFamily="34" charset="0"/>
                      </a:endParaRPr>
                    </a:p>
                    <a:p>
                      <a:pPr marL="171450" marR="0" lvl="0" indent="-171450" algn="l" defTabSz="575981"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900" dirty="0">
                          <a:latin typeface="SassoonPrimaryInfant" pitchFamily="2" charset="0"/>
                          <a:cs typeface="Calibri" panose="020F0502020204030204" pitchFamily="34" charset="0"/>
                        </a:rPr>
                        <a:t>Water safety units taught in PSHE lessons</a:t>
                      </a:r>
                    </a:p>
                    <a:p>
                      <a:pPr marL="171450" marR="0" lvl="0" indent="-171450" algn="l" defTabSz="575981"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en-US" sz="900" dirty="0">
                        <a:latin typeface="SassoonPrimaryInfant" pitchFamily="2" charset="0"/>
                        <a:cs typeface="Calibri" panose="020F0502020204030204" pitchFamily="34" charset="0"/>
                      </a:endParaRPr>
                    </a:p>
                    <a:p>
                      <a:pPr marL="171450" marR="0" lvl="0" indent="-171450" algn="l" defTabSz="575981"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900" dirty="0">
                          <a:latin typeface="SassoonPrimaryInfant" pitchFamily="2" charset="0"/>
                          <a:cs typeface="Calibri" panose="020F0502020204030204" pitchFamily="34" charset="0"/>
                        </a:rPr>
                        <a:t>Children access Pool school lessons outside of school (On side swim school)</a:t>
                      </a:r>
                    </a:p>
                    <a:p>
                      <a:pPr marL="171450" marR="0" lvl="0" indent="-171450" algn="l" defTabSz="575981"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en-US" sz="900" dirty="0">
                        <a:latin typeface="SassoonPrimaryInfant" pitchFamily="2" charset="0"/>
                        <a:cs typeface="Calibri" panose="020F0502020204030204" pitchFamily="34" charset="0"/>
                      </a:endParaRPr>
                    </a:p>
                    <a:p>
                      <a:endParaRPr lang="en-US" sz="900" dirty="0">
                        <a:latin typeface="SassoonPrimaryInfant" pitchFamily="2"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900" dirty="0">
                          <a:latin typeface="SassoonPrimaryInfant" pitchFamily="2" charset="0"/>
                          <a:cs typeface="Calibri" panose="020F0502020204030204" pitchFamily="34" charset="0"/>
                        </a:rPr>
                        <a:t>Small number of children not at expected standard (7 children)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bl>
          </a:graphicData>
        </a:graphic>
      </p:graphicFrame>
    </p:spTree>
    <p:extLst>
      <p:ext uri="{BB962C8B-B14F-4D97-AF65-F5344CB8AC3E}">
        <p14:creationId xmlns:p14="http://schemas.microsoft.com/office/powerpoint/2010/main" val="3356791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0860C6-69C7-A125-9C13-E6E69902A839}"/>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6AB821EF-4BF9-93B2-F8BC-E15CA19AFDE5}"/>
              </a:ext>
            </a:extLst>
          </p:cNvPr>
          <p:cNvPicPr>
            <a:picLocks noChangeAspect="1"/>
          </p:cNvPicPr>
          <p:nvPr/>
        </p:nvPicPr>
        <p:blipFill>
          <a:blip r:embed="rId2"/>
          <a:stretch>
            <a:fillRect/>
          </a:stretch>
        </p:blipFill>
        <p:spPr>
          <a:xfrm>
            <a:off x="-16769" y="0"/>
            <a:ext cx="6166284" cy="4322536"/>
          </a:xfrm>
          <a:prstGeom prst="rect">
            <a:avLst/>
          </a:prstGeom>
        </p:spPr>
      </p:pic>
      <p:sp>
        <p:nvSpPr>
          <p:cNvPr id="4" name="TextBox 3">
            <a:extLst>
              <a:ext uri="{FF2B5EF4-FFF2-40B4-BE49-F238E27FC236}">
                <a16:creationId xmlns:a16="http://schemas.microsoft.com/office/drawing/2014/main" id="{FE147253-B862-CB5F-A5DF-6B348F8979EC}"/>
              </a:ext>
            </a:extLst>
          </p:cNvPr>
          <p:cNvSpPr txBox="1"/>
          <p:nvPr/>
        </p:nvSpPr>
        <p:spPr>
          <a:xfrm>
            <a:off x="241825" y="164709"/>
            <a:ext cx="3559359" cy="615553"/>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Your objective: </a:t>
            </a:r>
            <a:r>
              <a:rPr lang="en-US" sz="1000" b="1" dirty="0">
                <a:solidFill>
                  <a:schemeClr val="bg1">
                    <a:lumMod val="50000"/>
                  </a:schemeClr>
                </a:solidFill>
                <a:latin typeface="Calibri" panose="020F0502020204030204" pitchFamily="34" charset="0"/>
                <a:cs typeface="Calibri" panose="020F0502020204030204" pitchFamily="34" charset="0"/>
              </a:rPr>
              <a:t>Strive to ensure all children meet the minimum requirements in swimming (reviewed)</a:t>
            </a:r>
          </a:p>
          <a:p>
            <a:endParaRPr lang="en-US" sz="1200" b="1" dirty="0">
              <a:solidFill>
                <a:srgbClr val="00B050"/>
              </a:solidFill>
              <a:latin typeface="Calibri" panose="020F0502020204030204" pitchFamily="34" charset="0"/>
              <a:cs typeface="Calibri" panose="020F0502020204030204" pitchFamily="34" charset="0"/>
            </a:endParaRPr>
          </a:p>
        </p:txBody>
      </p:sp>
      <p:graphicFrame>
        <p:nvGraphicFramePr>
          <p:cNvPr id="2" name="Table 1">
            <a:extLst>
              <a:ext uri="{FF2B5EF4-FFF2-40B4-BE49-F238E27FC236}">
                <a16:creationId xmlns:a16="http://schemas.microsoft.com/office/drawing/2014/main" id="{BC6654B0-0E6E-A238-C5F7-91DDE1BA8A64}"/>
              </a:ext>
            </a:extLst>
          </p:cNvPr>
          <p:cNvGraphicFramePr>
            <a:graphicFrameLocks noGrp="1"/>
          </p:cNvGraphicFramePr>
          <p:nvPr>
            <p:extLst>
              <p:ext uri="{D42A27DB-BD31-4B8C-83A1-F6EECF244321}">
                <p14:modId xmlns:p14="http://schemas.microsoft.com/office/powerpoint/2010/main" val="913930922"/>
              </p:ext>
            </p:extLst>
          </p:nvPr>
        </p:nvGraphicFramePr>
        <p:xfrm>
          <a:off x="294842" y="694098"/>
          <a:ext cx="5530128" cy="2727960"/>
        </p:xfrm>
        <a:graphic>
          <a:graphicData uri="http://schemas.openxmlformats.org/drawingml/2006/table">
            <a:tbl>
              <a:tblPr firstRow="1" bandRow="1">
                <a:tableStyleId>{5C22544A-7EE6-4342-B048-85BDC9FD1C3A}</a:tableStyleId>
              </a:tblPr>
              <a:tblGrid>
                <a:gridCol w="497638">
                  <a:extLst>
                    <a:ext uri="{9D8B030D-6E8A-4147-A177-3AD203B41FA5}">
                      <a16:colId xmlns:a16="http://schemas.microsoft.com/office/drawing/2014/main" val="1397519339"/>
                    </a:ext>
                  </a:extLst>
                </a:gridCol>
                <a:gridCol w="1089660">
                  <a:extLst>
                    <a:ext uri="{9D8B030D-6E8A-4147-A177-3AD203B41FA5}">
                      <a16:colId xmlns:a16="http://schemas.microsoft.com/office/drawing/2014/main" val="3874769663"/>
                    </a:ext>
                  </a:extLst>
                </a:gridCol>
                <a:gridCol w="1510964">
                  <a:extLst>
                    <a:ext uri="{9D8B030D-6E8A-4147-A177-3AD203B41FA5}">
                      <a16:colId xmlns:a16="http://schemas.microsoft.com/office/drawing/2014/main" val="279180329"/>
                    </a:ext>
                  </a:extLst>
                </a:gridCol>
                <a:gridCol w="1422736">
                  <a:extLst>
                    <a:ext uri="{9D8B030D-6E8A-4147-A177-3AD203B41FA5}">
                      <a16:colId xmlns:a16="http://schemas.microsoft.com/office/drawing/2014/main" val="1419483341"/>
                    </a:ext>
                  </a:extLst>
                </a:gridCol>
                <a:gridCol w="1009130">
                  <a:extLst>
                    <a:ext uri="{9D8B030D-6E8A-4147-A177-3AD203B41FA5}">
                      <a16:colId xmlns:a16="http://schemas.microsoft.com/office/drawing/2014/main" val="1532179531"/>
                    </a:ext>
                  </a:extLst>
                </a:gridCol>
              </a:tblGrid>
              <a:tr h="164253">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US" sz="700" b="1">
                          <a:solidFill>
                            <a:sysClr val="windowText" lastClr="000000"/>
                          </a:solidFill>
                          <a:latin typeface="Calibri" panose="020F0502020204030204" pitchFamily="34" charset="0"/>
                          <a:cs typeface="Calibri" panose="020F0502020204030204" pitchFamily="34" charset="0"/>
                        </a:rPr>
                        <a:t>What impact have you seen?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a:solidFill>
                            <a:sysClr val="windowText" lastClr="000000"/>
                          </a:solidFill>
                          <a:effectLst/>
                          <a:latin typeface="Calibri" panose="020F0502020204030204" pitchFamily="34" charset="0"/>
                          <a:ea typeface="+mn-ea"/>
                          <a:cs typeface="Calibri" panose="020F0502020204030204" pitchFamily="34" charset="0"/>
                        </a:rPr>
                        <a:t>Are the improvements sustainable? How?</a:t>
                      </a:r>
                      <a:endParaRPr lang="en-US" sz="700" b="1">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b="1">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Supporting evidence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b="1">
                          <a:solidFill>
                            <a:sysClr val="windowText" lastClr="000000"/>
                          </a:solidFill>
                          <a:effectLst/>
                          <a:latin typeface="Calibri" panose="020F0502020204030204" pitchFamily="34" charset="0"/>
                          <a:cs typeface="Calibri" panose="020F0502020204030204" pitchFamily="34" charset="0"/>
                        </a:rPr>
                        <a:t>Approx. cost</a:t>
                      </a:r>
                      <a:endParaRPr lang="en-GB" sz="700" b="1">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endParaRPr lang="en-US" sz="700" b="1">
                        <a:latin typeface="Calibri" panose="020F0502020204030204" pitchFamily="34" charset="0"/>
                        <a:cs typeface="Calibri" panose="020F0502020204030204" pitchFamily="34" charset="0"/>
                      </a:endParaRPr>
                    </a:p>
                    <a:p>
                      <a:pPr marL="0" marR="0" lvl="0" indent="0" algn="ctr" defTabSz="575981" rtl="0" eaLnBrk="1" fontAlgn="auto" latinLnBrk="0" hangingPunct="1">
                        <a:lnSpc>
                          <a:spcPct val="100000"/>
                        </a:lnSpc>
                        <a:spcBef>
                          <a:spcPts val="0"/>
                        </a:spcBef>
                        <a:spcAft>
                          <a:spcPts val="0"/>
                        </a:spcAft>
                        <a:buClrTx/>
                        <a:buSzTx/>
                        <a:buFontTx/>
                        <a:buNone/>
                        <a:tabLst/>
                        <a:defRPr/>
                      </a:pPr>
                      <a:r>
                        <a:rPr lang="en-US" sz="650" b="1">
                          <a:latin typeface="Calibri" panose="020F0502020204030204" pitchFamily="34" charset="0"/>
                          <a:cs typeface="Calibri" panose="020F0502020204030204" pitchFamily="34" charset="0"/>
                        </a:rPr>
                        <a:t>Evaluate</a:t>
                      </a:r>
                      <a:endParaRPr lang="en-US" sz="60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900" dirty="0">
                          <a:solidFill>
                            <a:schemeClr val="tx1"/>
                          </a:solidFill>
                          <a:latin typeface="SassoonPrimaryInfant" pitchFamily="2" charset="0"/>
                          <a:cs typeface="Calibri" panose="020F0502020204030204" pitchFamily="34" charset="0"/>
                        </a:rPr>
                        <a:t>Year 3 children engaging in termly swimming lessons</a:t>
                      </a:r>
                    </a:p>
                    <a:p>
                      <a:pPr algn="l">
                        <a:lnSpc>
                          <a:spcPct val="100000"/>
                        </a:lnSpc>
                      </a:pPr>
                      <a:endParaRPr lang="en-US" sz="900" dirty="0">
                        <a:solidFill>
                          <a:schemeClr val="tx1"/>
                        </a:solidFill>
                        <a:latin typeface="SassoonPrimaryInfant" pitchFamily="2" charset="0"/>
                        <a:cs typeface="Calibri" panose="020F0502020204030204" pitchFamily="34" charset="0"/>
                      </a:endParaRPr>
                    </a:p>
                    <a:p>
                      <a:pPr algn="l">
                        <a:lnSpc>
                          <a:spcPct val="100000"/>
                        </a:lnSpc>
                      </a:pPr>
                      <a:r>
                        <a:rPr lang="en-US" sz="900" dirty="0">
                          <a:solidFill>
                            <a:schemeClr val="tx1"/>
                          </a:solidFill>
                          <a:latin typeface="SassoonPrimaryInfant" pitchFamily="2" charset="0"/>
                          <a:cs typeface="Calibri" panose="020F0502020204030204" pitchFamily="34" charset="0"/>
                        </a:rPr>
                        <a:t>Children continuing swimming lesson after Year 3</a:t>
                      </a:r>
                    </a:p>
                    <a:p>
                      <a:pPr algn="l">
                        <a:lnSpc>
                          <a:spcPct val="100000"/>
                        </a:lnSpc>
                      </a:pPr>
                      <a:endParaRPr lang="en-US" sz="900" dirty="0">
                        <a:solidFill>
                          <a:schemeClr val="tx1"/>
                        </a:solidFill>
                        <a:latin typeface="SassoonPrimaryInfant" pitchFamily="2" charset="0"/>
                        <a:cs typeface="Calibri" panose="020F0502020204030204" pitchFamily="34" charset="0"/>
                      </a:endParaRPr>
                    </a:p>
                    <a:p>
                      <a:pPr algn="l">
                        <a:lnSpc>
                          <a:spcPct val="100000"/>
                        </a:lnSpc>
                      </a:pPr>
                      <a:r>
                        <a:rPr lang="en-US" sz="900" dirty="0">
                          <a:solidFill>
                            <a:schemeClr val="tx1"/>
                          </a:solidFill>
                          <a:latin typeface="SassoonPrimaryInfant" pitchFamily="2" charset="0"/>
                          <a:cs typeface="Calibri" panose="020F0502020204030204" pitchFamily="34" charset="0"/>
                        </a:rPr>
                        <a:t>92% swimming at expected standard, with knowledge of stokes and water safety aspects (Year 6 2025/26)</a:t>
                      </a:r>
                    </a:p>
                    <a:p>
                      <a:pPr algn="l">
                        <a:lnSpc>
                          <a:spcPct val="100000"/>
                        </a:lnSpc>
                      </a:pPr>
                      <a:endParaRPr lang="en-US" sz="900" dirty="0">
                        <a:solidFill>
                          <a:schemeClr val="tx1"/>
                        </a:solidFill>
                        <a:latin typeface="SassoonPrimaryInfant" pitchFamily="2" charset="0"/>
                        <a:cs typeface="Calibri" panose="020F0502020204030204" pitchFamily="34" charset="0"/>
                      </a:endParaRPr>
                    </a:p>
                    <a:p>
                      <a:pPr algn="l">
                        <a:lnSpc>
                          <a:spcPct val="100000"/>
                        </a:lnSpc>
                      </a:pPr>
                      <a:endParaRPr lang="en-US" sz="900" dirty="0">
                        <a:solidFill>
                          <a:schemeClr val="tx1"/>
                        </a:solidFill>
                        <a:latin typeface="SassoonPrimaryInfant" pitchFamily="2" charset="0"/>
                        <a:cs typeface="Calibri" panose="020F0502020204030204" pitchFamily="34" charset="0"/>
                      </a:endParaRPr>
                    </a:p>
                    <a:p>
                      <a:pPr algn="l">
                        <a:lnSpc>
                          <a:spcPct val="100000"/>
                        </a:lnSpc>
                      </a:pPr>
                      <a:endParaRPr lang="en-US" sz="900" dirty="0">
                        <a:solidFill>
                          <a:schemeClr val="tx1"/>
                        </a:solidFill>
                        <a:latin typeface="SassoonPrimaryInfant" pitchFamily="2"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171450" indent="-171450" algn="l">
                        <a:lnSpc>
                          <a:spcPct val="100000"/>
                        </a:lnSpc>
                        <a:buFont typeface="Wingdings" panose="05000000000000000000" pitchFamily="2" charset="2"/>
                        <a:buChar char="§"/>
                      </a:pPr>
                      <a:r>
                        <a:rPr lang="en-US" sz="900" dirty="0">
                          <a:solidFill>
                            <a:schemeClr val="tx1"/>
                          </a:solidFill>
                          <a:latin typeface="SassoonPrimaryInfant" pitchFamily="2" charset="0"/>
                          <a:cs typeface="Calibri" panose="020F0502020204030204" pitchFamily="34" charset="0"/>
                        </a:rPr>
                        <a:t>Swimming lessons to continue in onsite swimming pool next year</a:t>
                      </a:r>
                    </a:p>
                    <a:p>
                      <a:pPr marL="171450" indent="-171450" algn="l">
                        <a:lnSpc>
                          <a:spcPct val="100000"/>
                        </a:lnSpc>
                        <a:buFont typeface="Wingdings" panose="05000000000000000000" pitchFamily="2" charset="2"/>
                        <a:buChar char="§"/>
                      </a:pPr>
                      <a:endParaRPr lang="en-US" sz="900" dirty="0">
                        <a:solidFill>
                          <a:schemeClr val="tx1"/>
                        </a:solidFill>
                        <a:latin typeface="SassoonPrimaryInfant" pitchFamily="2" charset="0"/>
                        <a:cs typeface="Calibri" panose="020F0502020204030204" pitchFamily="34" charset="0"/>
                      </a:endParaRPr>
                    </a:p>
                    <a:p>
                      <a:pPr marL="171450" indent="-171450" algn="l">
                        <a:lnSpc>
                          <a:spcPct val="100000"/>
                        </a:lnSpc>
                        <a:buFont typeface="Wingdings" panose="05000000000000000000" pitchFamily="2" charset="2"/>
                        <a:buChar char="§"/>
                      </a:pPr>
                      <a:r>
                        <a:rPr lang="en-US" sz="900" dirty="0">
                          <a:solidFill>
                            <a:schemeClr val="tx1"/>
                          </a:solidFill>
                          <a:latin typeface="SassoonPrimaryInfant" pitchFamily="2" charset="0"/>
                          <a:cs typeface="Calibri" panose="020F0502020204030204" pitchFamily="34" charset="0"/>
                        </a:rPr>
                        <a:t>Good model supporting SEND and vulnerable groups to be continued next year</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171450" indent="-171450" algn="l">
                        <a:lnSpc>
                          <a:spcPct val="100000"/>
                        </a:lnSpc>
                        <a:buFont typeface="Wingdings" panose="05000000000000000000" pitchFamily="2" charset="2"/>
                        <a:buChar char="§"/>
                      </a:pPr>
                      <a:r>
                        <a:rPr lang="en-US" sz="900" dirty="0">
                          <a:solidFill>
                            <a:schemeClr val="tx1"/>
                          </a:solidFill>
                          <a:latin typeface="SassoonPrimaryInfant" pitchFamily="2" charset="0"/>
                          <a:cs typeface="Calibri" panose="020F0502020204030204" pitchFamily="34" charset="0"/>
                        </a:rPr>
                        <a:t>Pool school (onsite swimming club) full with most children attending from HSA</a:t>
                      </a:r>
                    </a:p>
                    <a:p>
                      <a:pPr marL="171450" indent="-171450" algn="l">
                        <a:lnSpc>
                          <a:spcPct val="100000"/>
                        </a:lnSpc>
                        <a:buFont typeface="Wingdings" panose="05000000000000000000" pitchFamily="2" charset="2"/>
                        <a:buChar char="§"/>
                      </a:pPr>
                      <a:endParaRPr lang="en-US" sz="900" dirty="0">
                        <a:solidFill>
                          <a:schemeClr val="tx1"/>
                        </a:solidFill>
                        <a:latin typeface="SassoonPrimaryInfant" pitchFamily="2" charset="0"/>
                        <a:cs typeface="Calibri" panose="020F0502020204030204" pitchFamily="34" charset="0"/>
                      </a:endParaRPr>
                    </a:p>
                    <a:p>
                      <a:pPr marL="171450" indent="-171450" algn="l">
                        <a:lnSpc>
                          <a:spcPct val="100000"/>
                        </a:lnSpc>
                        <a:buFont typeface="Wingdings" panose="05000000000000000000" pitchFamily="2" charset="2"/>
                        <a:buChar char="§"/>
                      </a:pPr>
                      <a:r>
                        <a:rPr lang="en-US" sz="900" dirty="0">
                          <a:solidFill>
                            <a:schemeClr val="tx1"/>
                          </a:solidFill>
                          <a:latin typeface="SassoonPrimaryInfant" pitchFamily="2" charset="0"/>
                          <a:cs typeface="Calibri" panose="020F0502020204030204" pitchFamily="34" charset="0"/>
                        </a:rPr>
                        <a:t>Parents questionnaire and swim teacher</a:t>
                      </a:r>
                    </a:p>
                    <a:p>
                      <a:pPr marL="171450" indent="-171450" algn="l">
                        <a:lnSpc>
                          <a:spcPct val="100000"/>
                        </a:lnSpc>
                        <a:buFont typeface="Wingdings" panose="05000000000000000000" pitchFamily="2" charset="2"/>
                        <a:buChar char="§"/>
                      </a:pPr>
                      <a:endParaRPr lang="en-US" sz="900" dirty="0">
                        <a:solidFill>
                          <a:schemeClr val="tx1"/>
                        </a:solidFill>
                        <a:latin typeface="SassoonPrimaryInfant" pitchFamily="2" charset="0"/>
                        <a:cs typeface="Calibri" panose="020F0502020204030204" pitchFamily="34" charset="0"/>
                      </a:endParaRPr>
                    </a:p>
                    <a:p>
                      <a:pPr marL="0" indent="0" algn="l">
                        <a:lnSpc>
                          <a:spcPct val="100000"/>
                        </a:lnSpc>
                        <a:buFont typeface="Wingdings" panose="05000000000000000000" pitchFamily="2" charset="2"/>
                        <a:buNone/>
                      </a:pPr>
                      <a:endParaRPr lang="en-US" sz="900" dirty="0">
                        <a:solidFill>
                          <a:schemeClr val="tx1"/>
                        </a:solidFill>
                        <a:latin typeface="SassoonPrimaryInfant" pitchFamily="2"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900" dirty="0">
                          <a:solidFill>
                            <a:schemeClr val="tx1"/>
                          </a:solidFill>
                          <a:latin typeface="SassoonPrimaryInfant" pitchFamily="2" charset="0"/>
                          <a:cs typeface="Calibri" panose="020F0502020204030204" pitchFamily="34" charset="0"/>
                        </a:rPr>
                        <a:t>Swimming pool costs</a:t>
                      </a:r>
                    </a:p>
                    <a:p>
                      <a:pPr algn="l">
                        <a:lnSpc>
                          <a:spcPct val="100000"/>
                        </a:lnSpc>
                      </a:pPr>
                      <a:endParaRPr lang="en-US" sz="900" dirty="0">
                        <a:solidFill>
                          <a:schemeClr val="tx1"/>
                        </a:solidFill>
                        <a:latin typeface="SassoonPrimaryInfant" pitchFamily="2" charset="0"/>
                        <a:cs typeface="Calibri" panose="020F0502020204030204" pitchFamily="34" charset="0"/>
                      </a:endParaRPr>
                    </a:p>
                    <a:p>
                      <a:pPr algn="l">
                        <a:lnSpc>
                          <a:spcPct val="100000"/>
                        </a:lnSpc>
                      </a:pPr>
                      <a:r>
                        <a:rPr lang="en-US" sz="900" dirty="0">
                          <a:solidFill>
                            <a:schemeClr val="tx1"/>
                          </a:solidFill>
                          <a:latin typeface="SassoonPrimaryInfant" pitchFamily="2" charset="0"/>
                          <a:cs typeface="Calibri" panose="020F0502020204030204" pitchFamily="34" charset="0"/>
                        </a:rPr>
                        <a:t>Swimming teacher cost for additional SEND groups and bonus sessions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419504590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96</TotalTime>
  <Words>1948</Words>
  <Application>Microsoft Office PowerPoint</Application>
  <PresentationFormat>Custom</PresentationFormat>
  <Paragraphs>308</Paragraphs>
  <Slides>13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Aptos</vt:lpstr>
      <vt:lpstr>Aptos Display</vt:lpstr>
      <vt:lpstr>Arial</vt:lpstr>
      <vt:lpstr>Calibri</vt:lpstr>
      <vt:lpstr>SassoonPrimaryInfant</vt:lpstr>
      <vt:lpstr>SassoonPrimaryType</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Rock</dc:creator>
  <cp:lastModifiedBy>Rachel Allaway</cp:lastModifiedBy>
  <cp:revision>6</cp:revision>
  <dcterms:created xsi:type="dcterms:W3CDTF">2025-10-08T18:09:30Z</dcterms:created>
  <dcterms:modified xsi:type="dcterms:W3CDTF">2026-07-10T09:46:03Z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2025-10-17T09:33:12Z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8cdaa49a-9956-4f57-a4a8-099992f1aeb6</vt:lpwstr>
  </property>
  <property fmtid="{D5CDD505-2E9C-101B-9397-08002B2CF9AE}" pid="7" name="MSIP_Label_defa4170-0d19-0005-0004-bc88714345d2_ActionId">
    <vt:lpwstr>17fd7065-6ebd-44aa-8428-9e266005dd95</vt:lpwstr>
  </property>
  <property fmtid="{D5CDD505-2E9C-101B-9397-08002B2CF9AE}" pid="8" name="MSIP_Label_defa4170-0d19-0005-0004-bc88714345d2_ContentBits">
    <vt:lpwstr>0</vt:lpwstr>
  </property>
  <property fmtid="{D5CDD505-2E9C-101B-9397-08002B2CF9AE}" pid="9" name="MSIP_Label_defa4170-0d19-0005-0004-bc88714345d2_Tag">
    <vt:lpwstr>10, 3, 0, 1</vt:lpwstr>
  </property>
</Properties>
</file>